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73" r:id="rId5"/>
  </p:sldMasterIdLst>
  <p:notesMasterIdLst>
    <p:notesMasterId r:id="rId17"/>
  </p:notesMasterIdLst>
  <p:sldIdLst>
    <p:sldId id="256" r:id="rId6"/>
    <p:sldId id="369" r:id="rId7"/>
    <p:sldId id="370" r:id="rId8"/>
    <p:sldId id="376" r:id="rId9"/>
    <p:sldId id="379" r:id="rId10"/>
    <p:sldId id="372" r:id="rId11"/>
    <p:sldId id="378" r:id="rId12"/>
    <p:sldId id="258" r:id="rId13"/>
    <p:sldId id="380" r:id="rId14"/>
    <p:sldId id="375" r:id="rId15"/>
    <p:sldId id="377" r:id="rId16"/>
  </p:sldIdLst>
  <p:sldSz cx="12192000" cy="6858000"/>
  <p:notesSz cx="6858000" cy="9144000"/>
  <p:embeddedFontLs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Roboto Medium" panose="02000000000000000000" pitchFamily="2" charset="0"/>
      <p:regular r:id="rId22"/>
      <p:italic r:id="rId23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7FF9937-40DB-0349-88BB-C25A22361818}">
          <p14:sldIdLst>
            <p14:sldId id="256"/>
            <p14:sldId id="369"/>
            <p14:sldId id="370"/>
            <p14:sldId id="376"/>
            <p14:sldId id="379"/>
            <p14:sldId id="372"/>
            <p14:sldId id="378"/>
            <p14:sldId id="258"/>
            <p14:sldId id="380"/>
            <p14:sldId id="375"/>
            <p14:sldId id="377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619" userDrawn="1">
          <p15:clr>
            <a:srgbClr val="A4A3A4"/>
          </p15:clr>
        </p15:guide>
        <p15:guide id="5" orient="horz" pos="4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200"/>
    <a:srgbClr val="408388"/>
    <a:srgbClr val="A9C3D1"/>
    <a:srgbClr val="E9F2FA"/>
    <a:srgbClr val="94AAB6"/>
    <a:srgbClr val="000000"/>
    <a:srgbClr val="F21C00"/>
    <a:srgbClr val="FFBC00"/>
    <a:srgbClr val="F38F00"/>
    <a:srgbClr val="E95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D6B40-232E-6245-82A5-F10471F7C9F2}" v="164" dt="2026-08-03T10:16:23.827"/>
    <p1510:client id="{AA509EA2-7AE9-35E0-ABC4-BCE42A172A7A}" v="1" dt="2026-08-04T10:24:15.774"/>
    <p1510:client id="{D3D5BBFF-16E0-4725-97F8-925C65AF1E76}" v="87" dt="2026-08-04T08:27:47.470"/>
    <p1510:client id="{D676170E-6DDC-A7E5-CFD9-5DD931F36CDD}" v="28" dt="2026-08-04T09:53:23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3840"/>
        <p:guide orient="horz" pos="2160"/>
        <p:guide pos="619"/>
        <p:guide orient="horz" pos="48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Simonsen" userId="S::jenny.simonsen@its-norway.no::aa156d6a-289b-4030-80ad-338502ce448f" providerId="AD" clId="Web-{AA509EA2-7AE9-35E0-ABC4-BCE42A172A7A}"/>
    <pc:docChg chg="modSld">
      <pc:chgData name="Jenny Simonsen" userId="S::jenny.simonsen@its-norway.no::aa156d6a-289b-4030-80ad-338502ce448f" providerId="AD" clId="Web-{AA509EA2-7AE9-35E0-ABC4-BCE42A172A7A}" dt="2026-08-04T10:24:15.774" v="0"/>
      <pc:docMkLst>
        <pc:docMk/>
      </pc:docMkLst>
      <pc:sldChg chg="delSp">
        <pc:chgData name="Jenny Simonsen" userId="S::jenny.simonsen@its-norway.no::aa156d6a-289b-4030-80ad-338502ce448f" providerId="AD" clId="Web-{AA509EA2-7AE9-35E0-ABC4-BCE42A172A7A}" dt="2026-08-04T10:24:15.774" v="0"/>
        <pc:sldMkLst>
          <pc:docMk/>
          <pc:sldMk cId="791698132" sldId="256"/>
        </pc:sldMkLst>
        <pc:spChg chg="del">
          <ac:chgData name="Jenny Simonsen" userId="S::jenny.simonsen@its-norway.no::aa156d6a-289b-4030-80ad-338502ce448f" providerId="AD" clId="Web-{AA509EA2-7AE9-35E0-ABC4-BCE42A172A7A}" dt="2026-08-04T10:24:15.774" v="0"/>
          <ac:spMkLst>
            <pc:docMk/>
            <pc:sldMk cId="791698132" sldId="256"/>
            <ac:spMk id="6" creationId="{049FF7AD-5A7A-4B26-6D57-88C8B916F217}"/>
          </ac:spMkLst>
        </pc:spChg>
      </pc:sldChg>
    </pc:docChg>
  </pc:docChgLst>
  <pc:docChgLst>
    <pc:chgData name="Sanni Remonen" userId="S::sanni.remonen_its-finland.fi#ext#@itsnorge.onmicrosoft.com::cb18068f-6a4a-4bc8-b8e2-eed5023c57e9" providerId="AD" clId="Web-{D676170E-6DDC-A7E5-CFD9-5DD931F36CDD}"/>
    <pc:docChg chg="modSld">
      <pc:chgData name="Sanni Remonen" userId="S::sanni.remonen_its-finland.fi#ext#@itsnorge.onmicrosoft.com::cb18068f-6a4a-4bc8-b8e2-eed5023c57e9" providerId="AD" clId="Web-{D676170E-6DDC-A7E5-CFD9-5DD931F36CDD}" dt="2026-08-04T09:53:23.020" v="16" actId="20577"/>
      <pc:docMkLst>
        <pc:docMk/>
      </pc:docMkLst>
      <pc:sldChg chg="addSp delSp modSp">
        <pc:chgData name="Sanni Remonen" userId="S::sanni.remonen_its-finland.fi#ext#@itsnorge.onmicrosoft.com::cb18068f-6a4a-4bc8-b8e2-eed5023c57e9" providerId="AD" clId="Web-{D676170E-6DDC-A7E5-CFD9-5DD931F36CDD}" dt="2026-08-04T09:53:23.020" v="16" actId="20577"/>
        <pc:sldMkLst>
          <pc:docMk/>
          <pc:sldMk cId="791698132" sldId="256"/>
        </pc:sldMkLst>
        <pc:spChg chg="mod">
          <ac:chgData name="Sanni Remonen" userId="S::sanni.remonen_its-finland.fi#ext#@itsnorge.onmicrosoft.com::cb18068f-6a4a-4bc8-b8e2-eed5023c57e9" providerId="AD" clId="Web-{D676170E-6DDC-A7E5-CFD9-5DD931F36CDD}" dt="2026-08-04T09:53:23.020" v="16" actId="20577"/>
          <ac:spMkLst>
            <pc:docMk/>
            <pc:sldMk cId="791698132" sldId="256"/>
            <ac:spMk id="3" creationId="{1CAF143C-C010-009E-FB18-9D07DAC35318}"/>
          </ac:spMkLst>
        </pc:spChg>
        <pc:spChg chg="add del">
          <ac:chgData name="Sanni Remonen" userId="S::sanni.remonen_its-finland.fi#ext#@itsnorge.onmicrosoft.com::cb18068f-6a4a-4bc8-b8e2-eed5023c57e9" providerId="AD" clId="Web-{D676170E-6DDC-A7E5-CFD9-5DD931F36CDD}" dt="2026-08-04T09:53:20.380" v="14"/>
          <ac:spMkLst>
            <pc:docMk/>
            <pc:sldMk cId="791698132" sldId="256"/>
            <ac:spMk id="6" creationId="{049FF7AD-5A7A-4B26-6D57-88C8B916F217}"/>
          </ac:spMkLst>
        </pc:spChg>
      </pc:sldChg>
      <pc:sldChg chg="modSp">
        <pc:chgData name="Sanni Remonen" userId="S::sanni.remonen_its-finland.fi#ext#@itsnorge.onmicrosoft.com::cb18068f-6a4a-4bc8-b8e2-eed5023c57e9" providerId="AD" clId="Web-{D676170E-6DDC-A7E5-CFD9-5DD931F36CDD}" dt="2026-08-04T09:51:34.708" v="3" actId="20577"/>
        <pc:sldMkLst>
          <pc:docMk/>
          <pc:sldMk cId="589327143" sldId="258"/>
        </pc:sldMkLst>
        <pc:spChg chg="mod">
          <ac:chgData name="Sanni Remonen" userId="S::sanni.remonen_its-finland.fi#ext#@itsnorge.onmicrosoft.com::cb18068f-6a4a-4bc8-b8e2-eed5023c57e9" providerId="AD" clId="Web-{D676170E-6DDC-A7E5-CFD9-5DD931F36CDD}" dt="2026-08-04T09:51:34.708" v="3" actId="20577"/>
          <ac:spMkLst>
            <pc:docMk/>
            <pc:sldMk cId="589327143" sldId="258"/>
            <ac:spMk id="8" creationId="{EA0C47C2-1840-D47D-4E2E-85175B1F4F45}"/>
          </ac:spMkLst>
        </pc:spChg>
      </pc:sldChg>
      <pc:sldChg chg="modSp">
        <pc:chgData name="Sanni Remonen" userId="S::sanni.remonen_its-finland.fi#ext#@itsnorge.onmicrosoft.com::cb18068f-6a4a-4bc8-b8e2-eed5023c57e9" providerId="AD" clId="Web-{D676170E-6DDC-A7E5-CFD9-5DD931F36CDD}" dt="2026-08-04T09:49:13.224" v="0" actId="20577"/>
        <pc:sldMkLst>
          <pc:docMk/>
          <pc:sldMk cId="3043727381" sldId="369"/>
        </pc:sldMkLst>
        <pc:spChg chg="mod">
          <ac:chgData name="Sanni Remonen" userId="S::sanni.remonen_its-finland.fi#ext#@itsnorge.onmicrosoft.com::cb18068f-6a4a-4bc8-b8e2-eed5023c57e9" providerId="AD" clId="Web-{D676170E-6DDC-A7E5-CFD9-5DD931F36CDD}" dt="2026-08-04T09:49:13.224" v="0" actId="20577"/>
          <ac:spMkLst>
            <pc:docMk/>
            <pc:sldMk cId="3043727381" sldId="369"/>
            <ac:spMk id="29" creationId="{0CE6C59D-F726-7747-5A1D-4A8438714C90}"/>
          </ac:spMkLst>
        </pc:spChg>
      </pc:sldChg>
      <pc:sldChg chg="modSp">
        <pc:chgData name="Sanni Remonen" userId="S::sanni.remonen_its-finland.fi#ext#@itsnorge.onmicrosoft.com::cb18068f-6a4a-4bc8-b8e2-eed5023c57e9" providerId="AD" clId="Web-{D676170E-6DDC-A7E5-CFD9-5DD931F36CDD}" dt="2026-08-04T09:51:52.958" v="8" actId="20577"/>
        <pc:sldMkLst>
          <pc:docMk/>
          <pc:sldMk cId="1054457129" sldId="379"/>
        </pc:sldMkLst>
        <pc:spChg chg="mod">
          <ac:chgData name="Sanni Remonen" userId="S::sanni.remonen_its-finland.fi#ext#@itsnorge.onmicrosoft.com::cb18068f-6a4a-4bc8-b8e2-eed5023c57e9" providerId="AD" clId="Web-{D676170E-6DDC-A7E5-CFD9-5DD931F36CDD}" dt="2026-08-04T09:51:52.958" v="8" actId="20577"/>
          <ac:spMkLst>
            <pc:docMk/>
            <pc:sldMk cId="1054457129" sldId="379"/>
            <ac:spMk id="22" creationId="{C44FB0A4-4B62-AD55-E956-E0EDE0C13182}"/>
          </ac:spMkLst>
        </pc:spChg>
      </pc:sldChg>
    </pc:docChg>
  </pc:docChgLst>
  <pc:docChgLst>
    <pc:chgData name="Sanni Remonen" userId="c398b0a9-2e86-45b0-92a7-b225a5012ce3" providerId="ADAL" clId="{8FAE2B03-4BF3-54F2-B809-DC16563C2BFC}"/>
    <pc:docChg chg="undo custSel addSld delSld modSld sldOrd modSection">
      <pc:chgData name="Sanni Remonen" userId="c398b0a9-2e86-45b0-92a7-b225a5012ce3" providerId="ADAL" clId="{8FAE2B03-4BF3-54F2-B809-DC16563C2BFC}" dt="2026-08-03T10:20:43.810" v="1766" actId="403"/>
      <pc:docMkLst>
        <pc:docMk/>
      </pc:docMkLst>
      <pc:sldChg chg="addSp delSp modSp mod">
        <pc:chgData name="Sanni Remonen" userId="c398b0a9-2e86-45b0-92a7-b225a5012ce3" providerId="ADAL" clId="{8FAE2B03-4BF3-54F2-B809-DC16563C2BFC}" dt="2026-08-03T10:20:43.810" v="1766" actId="403"/>
        <pc:sldMkLst>
          <pc:docMk/>
          <pc:sldMk cId="791698132" sldId="256"/>
        </pc:sldMkLst>
        <pc:spChg chg="add mod">
          <ac:chgData name="Sanni Remonen" userId="c398b0a9-2e86-45b0-92a7-b225a5012ce3" providerId="ADAL" clId="{8FAE2B03-4BF3-54F2-B809-DC16563C2BFC}" dt="2026-08-03T10:20:43.810" v="1766" actId="403"/>
          <ac:spMkLst>
            <pc:docMk/>
            <pc:sldMk cId="791698132" sldId="256"/>
            <ac:spMk id="2" creationId="{024F51FB-3FED-B465-65E8-9574A5D1EEDF}"/>
          </ac:spMkLst>
        </pc:spChg>
        <pc:spChg chg="add mod">
          <ac:chgData name="Sanni Remonen" userId="c398b0a9-2e86-45b0-92a7-b225a5012ce3" providerId="ADAL" clId="{8FAE2B03-4BF3-54F2-B809-DC16563C2BFC}" dt="2026-08-03T10:20:43.810" v="1766" actId="403"/>
          <ac:spMkLst>
            <pc:docMk/>
            <pc:sldMk cId="791698132" sldId="256"/>
            <ac:spMk id="3" creationId="{1CAF143C-C010-009E-FB18-9D07DAC35318}"/>
          </ac:spMkLst>
        </pc:spChg>
        <pc:spChg chg="add mod">
          <ac:chgData name="Sanni Remonen" userId="c398b0a9-2e86-45b0-92a7-b225a5012ce3" providerId="ADAL" clId="{8FAE2B03-4BF3-54F2-B809-DC16563C2BFC}" dt="2026-08-03T10:19:08.743" v="1745" actId="20577"/>
          <ac:spMkLst>
            <pc:docMk/>
            <pc:sldMk cId="791698132" sldId="256"/>
            <ac:spMk id="4" creationId="{3B6C8418-6E3F-EEB0-CD57-03FC1D92EF93}"/>
          </ac:spMkLst>
        </pc:spChg>
        <pc:spChg chg="add del mod">
          <ac:chgData name="Sanni Remonen" userId="c398b0a9-2e86-45b0-92a7-b225a5012ce3" providerId="ADAL" clId="{8FAE2B03-4BF3-54F2-B809-DC16563C2BFC}" dt="2026-08-03T10:16:40.252" v="1724" actId="478"/>
          <ac:spMkLst>
            <pc:docMk/>
            <pc:sldMk cId="791698132" sldId="256"/>
            <ac:spMk id="5" creationId="{7F384794-C909-C3C4-3EED-C05ECF37301F}"/>
          </ac:spMkLst>
        </pc:spChg>
        <pc:spChg chg="mod">
          <ac:chgData name="Sanni Remonen" userId="c398b0a9-2e86-45b0-92a7-b225a5012ce3" providerId="ADAL" clId="{8FAE2B03-4BF3-54F2-B809-DC16563C2BFC}" dt="2026-08-03T10:20:33.990" v="1765" actId="207"/>
          <ac:spMkLst>
            <pc:docMk/>
            <pc:sldMk cId="791698132" sldId="256"/>
            <ac:spMk id="97" creationId="{FA5C3136-0052-A6B3-28B3-C670C77EDEE8}"/>
          </ac:spMkLst>
        </pc:spChg>
      </pc:sldChg>
      <pc:sldChg chg="addSp delSp modSp mod">
        <pc:chgData name="Sanni Remonen" userId="c398b0a9-2e86-45b0-92a7-b225a5012ce3" providerId="ADAL" clId="{8FAE2B03-4BF3-54F2-B809-DC16563C2BFC}" dt="2026-08-03T08:37:12.523" v="1520" actId="1035"/>
        <pc:sldMkLst>
          <pc:docMk/>
          <pc:sldMk cId="589327143" sldId="258"/>
        </pc:sldMkLst>
        <pc:spChg chg="add mod">
          <ac:chgData name="Sanni Remonen" userId="c398b0a9-2e86-45b0-92a7-b225a5012ce3" providerId="ADAL" clId="{8FAE2B03-4BF3-54F2-B809-DC16563C2BFC}" dt="2026-08-03T08:37:04.608" v="1514" actId="167"/>
          <ac:spMkLst>
            <pc:docMk/>
            <pc:sldMk cId="589327143" sldId="258"/>
            <ac:spMk id="2" creationId="{A83FF1CB-B533-1819-A52F-2541FB7B7783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4" creationId="{BB5CC386-DF26-30FA-7754-F6DE79FAB484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5" creationId="{0EFF355C-80D5-C99D-92A2-3D237F2E7F93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6" creationId="{D4732191-67D2-430C-6CDC-703BBE4B25DC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8" creationId="{EA0C47C2-1840-D47D-4E2E-85175B1F4F45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9" creationId="{1597FB12-A544-7CEA-543C-9CE9A59EB49B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10" creationId="{F69CC581-38A8-75C1-0B30-0C2C299E6B2F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11" creationId="{D51FF414-C033-BBC3-61E3-C6A416ABD7E7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12" creationId="{A052AF3F-6A6F-95E1-47F4-35E19308ECB1}"/>
          </ac:spMkLst>
        </pc:spChg>
        <pc:spChg chg="mod">
          <ac:chgData name="Sanni Remonen" userId="c398b0a9-2e86-45b0-92a7-b225a5012ce3" providerId="ADAL" clId="{8FAE2B03-4BF3-54F2-B809-DC16563C2BFC}" dt="2026-08-03T08:37:12.523" v="1520" actId="1035"/>
          <ac:spMkLst>
            <pc:docMk/>
            <pc:sldMk cId="589327143" sldId="258"/>
            <ac:spMk id="13" creationId="{9C6F2C87-0009-CEED-5305-C55CE6B2A499}"/>
          </ac:spMkLst>
        </pc:spChg>
        <pc:spChg chg="del">
          <ac:chgData name="Sanni Remonen" userId="c398b0a9-2e86-45b0-92a7-b225a5012ce3" providerId="ADAL" clId="{8FAE2B03-4BF3-54F2-B809-DC16563C2BFC}" dt="2026-08-03T08:36:54.989" v="1512" actId="478"/>
          <ac:spMkLst>
            <pc:docMk/>
            <pc:sldMk cId="589327143" sldId="258"/>
            <ac:spMk id="41" creationId="{431ECECF-CEEB-616E-FC89-83482B06478D}"/>
          </ac:spMkLst>
        </pc:spChg>
        <pc:spChg chg="mod">
          <ac:chgData name="Sanni Remonen" userId="c398b0a9-2e86-45b0-92a7-b225a5012ce3" providerId="ADAL" clId="{8FAE2B03-4BF3-54F2-B809-DC16563C2BFC}" dt="2026-08-03T08:36:53.186" v="1511" actId="1076"/>
          <ac:spMkLst>
            <pc:docMk/>
            <pc:sldMk cId="589327143" sldId="258"/>
            <ac:spMk id="85" creationId="{24B027AE-2D5D-331B-D711-24540E205EEC}"/>
          </ac:spMkLst>
        </pc:spChg>
        <pc:picChg chg="mod">
          <ac:chgData name="Sanni Remonen" userId="c398b0a9-2e86-45b0-92a7-b225a5012ce3" providerId="ADAL" clId="{8FAE2B03-4BF3-54F2-B809-DC16563C2BFC}" dt="2026-08-03T08:37:12.523" v="1520" actId="1035"/>
          <ac:picMkLst>
            <pc:docMk/>
            <pc:sldMk cId="589327143" sldId="258"/>
            <ac:picMk id="16" creationId="{ABFEF5FE-F894-B970-4C74-2A73241B70DD}"/>
          </ac:picMkLst>
        </pc:picChg>
      </pc:sldChg>
      <pc:sldChg chg="modSp mod">
        <pc:chgData name="Sanni Remonen" userId="c398b0a9-2e86-45b0-92a7-b225a5012ce3" providerId="ADAL" clId="{8FAE2B03-4BF3-54F2-B809-DC16563C2BFC}" dt="2026-08-03T08:28:02.169" v="1303" actId="403"/>
        <pc:sldMkLst>
          <pc:docMk/>
          <pc:sldMk cId="3043727381" sldId="369"/>
        </pc:sldMkLst>
        <pc:spChg chg="mod">
          <ac:chgData name="Sanni Remonen" userId="c398b0a9-2e86-45b0-92a7-b225a5012ce3" providerId="ADAL" clId="{8FAE2B03-4BF3-54F2-B809-DC16563C2BFC}" dt="2026-08-03T08:28:02.169" v="1303" actId="403"/>
          <ac:spMkLst>
            <pc:docMk/>
            <pc:sldMk cId="3043727381" sldId="369"/>
            <ac:spMk id="85" creationId="{24B027AE-2D5D-331B-D711-24540E205EEC}"/>
          </ac:spMkLst>
        </pc:spChg>
      </pc:sldChg>
      <pc:sldChg chg="addSp delSp modSp mod">
        <pc:chgData name="Sanni Remonen" userId="c398b0a9-2e86-45b0-92a7-b225a5012ce3" providerId="ADAL" clId="{8FAE2B03-4BF3-54F2-B809-DC16563C2BFC}" dt="2026-08-03T08:33:17.406" v="1376" actId="20577"/>
        <pc:sldMkLst>
          <pc:docMk/>
          <pc:sldMk cId="116022893" sldId="370"/>
        </pc:sldMkLst>
        <pc:spChg chg="add mod">
          <ac:chgData name="Sanni Remonen" userId="c398b0a9-2e86-45b0-92a7-b225a5012ce3" providerId="ADAL" clId="{8FAE2B03-4BF3-54F2-B809-DC16563C2BFC}" dt="2026-08-03T08:14:57.323" v="1205" actId="2711"/>
          <ac:spMkLst>
            <pc:docMk/>
            <pc:sldMk cId="116022893" sldId="370"/>
            <ac:spMk id="2" creationId="{A3722BB6-2D1A-7CAB-8AAF-31819B64CE3D}"/>
          </ac:spMkLst>
        </pc:spChg>
        <pc:spChg chg="del">
          <ac:chgData name="Sanni Remonen" userId="c398b0a9-2e86-45b0-92a7-b225a5012ce3" providerId="ADAL" clId="{8FAE2B03-4BF3-54F2-B809-DC16563C2BFC}" dt="2026-08-03T08:05:10.047" v="1078" actId="478"/>
          <ac:spMkLst>
            <pc:docMk/>
            <pc:sldMk cId="116022893" sldId="370"/>
            <ac:spMk id="4" creationId="{3A85FEA1-6FA5-BB77-CAD4-B0A4ED824510}"/>
          </ac:spMkLst>
        </pc:spChg>
        <pc:spChg chg="add mod">
          <ac:chgData name="Sanni Remonen" userId="c398b0a9-2e86-45b0-92a7-b225a5012ce3" providerId="ADAL" clId="{8FAE2B03-4BF3-54F2-B809-DC16563C2BFC}" dt="2026-08-03T08:15:24.408" v="1212" actId="1036"/>
          <ac:spMkLst>
            <pc:docMk/>
            <pc:sldMk cId="116022893" sldId="370"/>
            <ac:spMk id="5" creationId="{3856F185-BA7F-3CFD-2BA6-D8BC06074B72}"/>
          </ac:spMkLst>
        </pc:spChg>
        <pc:spChg chg="add del mod">
          <ac:chgData name="Sanni Remonen" userId="c398b0a9-2e86-45b0-92a7-b225a5012ce3" providerId="ADAL" clId="{8FAE2B03-4BF3-54F2-B809-DC16563C2BFC}" dt="2026-08-03T08:20:29.315" v="1238" actId="11529"/>
          <ac:spMkLst>
            <pc:docMk/>
            <pc:sldMk cId="116022893" sldId="370"/>
            <ac:spMk id="6" creationId="{595BB530-9B93-DCDA-6087-89792BD94A18}"/>
          </ac:spMkLst>
        </pc:spChg>
        <pc:spChg chg="add del mod">
          <ac:chgData name="Sanni Remonen" userId="c398b0a9-2e86-45b0-92a7-b225a5012ce3" providerId="ADAL" clId="{8FAE2B03-4BF3-54F2-B809-DC16563C2BFC}" dt="2026-08-03T08:22:24.808" v="1244" actId="478"/>
          <ac:spMkLst>
            <pc:docMk/>
            <pc:sldMk cId="116022893" sldId="370"/>
            <ac:spMk id="13" creationId="{2B1468EB-6DCB-19A4-7400-D58A1B2D2B15}"/>
          </ac:spMkLst>
        </pc:spChg>
        <pc:spChg chg="mod">
          <ac:chgData name="Sanni Remonen" userId="c398b0a9-2e86-45b0-92a7-b225a5012ce3" providerId="ADAL" clId="{8FAE2B03-4BF3-54F2-B809-DC16563C2BFC}" dt="2026-08-03T08:24:31.153" v="1257" actId="14100"/>
          <ac:spMkLst>
            <pc:docMk/>
            <pc:sldMk cId="116022893" sldId="370"/>
            <ac:spMk id="15" creationId="{2C209164-AD6F-B14F-2433-C6BCF280B441}"/>
          </ac:spMkLst>
        </pc:spChg>
        <pc:spChg chg="mod">
          <ac:chgData name="Sanni Remonen" userId="c398b0a9-2e86-45b0-92a7-b225a5012ce3" providerId="ADAL" clId="{8FAE2B03-4BF3-54F2-B809-DC16563C2BFC}" dt="2026-08-03T08:24:31.153" v="1257" actId="14100"/>
          <ac:spMkLst>
            <pc:docMk/>
            <pc:sldMk cId="116022893" sldId="370"/>
            <ac:spMk id="16" creationId="{8E41BA30-0339-87AA-BF00-0D7A08F736FC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17" creationId="{09933846-8F20-2451-1DAA-9870F808A547}"/>
          </ac:spMkLst>
        </pc:spChg>
        <pc:spChg chg="mod">
          <ac:chgData name="Sanni Remonen" userId="c398b0a9-2e86-45b0-92a7-b225a5012ce3" providerId="ADAL" clId="{8FAE2B03-4BF3-54F2-B809-DC16563C2BFC}" dt="2026-08-03T08:24:31.153" v="1257" actId="14100"/>
          <ac:spMkLst>
            <pc:docMk/>
            <pc:sldMk cId="116022893" sldId="370"/>
            <ac:spMk id="18" creationId="{43BF37B0-5F7C-79FA-0018-75C80AA6806A}"/>
          </ac:spMkLst>
        </pc:spChg>
        <pc:spChg chg="mod">
          <ac:chgData name="Sanni Remonen" userId="c398b0a9-2e86-45b0-92a7-b225a5012ce3" providerId="ADAL" clId="{8FAE2B03-4BF3-54F2-B809-DC16563C2BFC}" dt="2026-08-03T08:24:31.153" v="1257" actId="14100"/>
          <ac:spMkLst>
            <pc:docMk/>
            <pc:sldMk cId="116022893" sldId="370"/>
            <ac:spMk id="19" creationId="{FD895F68-F276-273D-E6B9-0A9303E67971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20" creationId="{2C1AE8B1-291E-249A-D4F2-011DB449683C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21" creationId="{64530BB1-E0FE-91C9-7AF4-A781E23029A5}"/>
          </ac:spMkLst>
        </pc:spChg>
        <pc:spChg chg="del">
          <ac:chgData name="Sanni Remonen" userId="c398b0a9-2e86-45b0-92a7-b225a5012ce3" providerId="ADAL" clId="{8FAE2B03-4BF3-54F2-B809-DC16563C2BFC}" dt="2026-08-03T08:24:20.356" v="1256" actId="478"/>
          <ac:spMkLst>
            <pc:docMk/>
            <pc:sldMk cId="116022893" sldId="370"/>
            <ac:spMk id="23" creationId="{EAAF1A90-1E51-5D6E-D6E0-308BC700DDB0}"/>
          </ac:spMkLst>
        </pc:spChg>
        <pc:spChg chg="del mod topLvl">
          <ac:chgData name="Sanni Remonen" userId="c398b0a9-2e86-45b0-92a7-b225a5012ce3" providerId="ADAL" clId="{8FAE2B03-4BF3-54F2-B809-DC16563C2BFC}" dt="2026-08-03T08:24:20.356" v="1256" actId="478"/>
          <ac:spMkLst>
            <pc:docMk/>
            <pc:sldMk cId="116022893" sldId="370"/>
            <ac:spMk id="24" creationId="{7CFF5796-C4A1-EEAC-F926-A9E0F366094E}"/>
          </ac:spMkLst>
        </pc:spChg>
        <pc:spChg chg="del">
          <ac:chgData name="Sanni Remonen" userId="c398b0a9-2e86-45b0-92a7-b225a5012ce3" providerId="ADAL" clId="{8FAE2B03-4BF3-54F2-B809-DC16563C2BFC}" dt="2026-08-03T08:24:20.356" v="1256" actId="478"/>
          <ac:spMkLst>
            <pc:docMk/>
            <pc:sldMk cId="116022893" sldId="370"/>
            <ac:spMk id="25" creationId="{CBFFC81D-DF1B-4A88-7A40-C775E78D71EF}"/>
          </ac:spMkLst>
        </pc:spChg>
        <pc:spChg chg="del">
          <ac:chgData name="Sanni Remonen" userId="c398b0a9-2e86-45b0-92a7-b225a5012ce3" providerId="ADAL" clId="{8FAE2B03-4BF3-54F2-B809-DC16563C2BFC}" dt="2026-08-03T08:24:20.356" v="1256" actId="478"/>
          <ac:spMkLst>
            <pc:docMk/>
            <pc:sldMk cId="116022893" sldId="370"/>
            <ac:spMk id="26" creationId="{D1DE79A4-B338-5019-4593-6C13D658EF36}"/>
          </ac:spMkLst>
        </pc:spChg>
        <pc:spChg chg="del">
          <ac:chgData name="Sanni Remonen" userId="c398b0a9-2e86-45b0-92a7-b225a5012ce3" providerId="ADAL" clId="{8FAE2B03-4BF3-54F2-B809-DC16563C2BFC}" dt="2026-08-03T08:24:20.356" v="1256" actId="478"/>
          <ac:spMkLst>
            <pc:docMk/>
            <pc:sldMk cId="116022893" sldId="370"/>
            <ac:spMk id="27" creationId="{634D2E9B-BA6F-20CE-03FF-E65AF558A942}"/>
          </ac:spMkLst>
        </pc:spChg>
        <pc:spChg chg="add del mod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28" creationId="{1DF700CA-261F-81E8-B0F5-39AAE5CD3350}"/>
          </ac:spMkLst>
        </pc:spChg>
        <pc:spChg chg="mod">
          <ac:chgData name="Sanni Remonen" userId="c398b0a9-2e86-45b0-92a7-b225a5012ce3" providerId="ADAL" clId="{8FAE2B03-4BF3-54F2-B809-DC16563C2BFC}" dt="2026-08-03T08:24:31.153" v="1257" actId="14100"/>
          <ac:spMkLst>
            <pc:docMk/>
            <pc:sldMk cId="116022893" sldId="370"/>
            <ac:spMk id="29" creationId="{2A6FA1B7-C922-E582-E147-82A0C454B6F8}"/>
          </ac:spMkLst>
        </pc:spChg>
        <pc:spChg chg="mod">
          <ac:chgData name="Sanni Remonen" userId="c398b0a9-2e86-45b0-92a7-b225a5012ce3" providerId="ADAL" clId="{8FAE2B03-4BF3-54F2-B809-DC16563C2BFC}" dt="2026-08-03T08:24:40.692" v="1258" actId="14100"/>
          <ac:spMkLst>
            <pc:docMk/>
            <pc:sldMk cId="116022893" sldId="370"/>
            <ac:spMk id="30" creationId="{23201F5E-60BC-AFB7-3774-600A564FD87E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31" creationId="{E4BCB146-D691-4CDD-BDC3-9104414B7681}"/>
          </ac:spMkLst>
        </pc:spChg>
        <pc:spChg chg="mod">
          <ac:chgData name="Sanni Remonen" userId="c398b0a9-2e86-45b0-92a7-b225a5012ce3" providerId="ADAL" clId="{8FAE2B03-4BF3-54F2-B809-DC16563C2BFC}" dt="2026-08-03T08:24:40.692" v="1258" actId="14100"/>
          <ac:spMkLst>
            <pc:docMk/>
            <pc:sldMk cId="116022893" sldId="370"/>
            <ac:spMk id="32" creationId="{D99F0D2A-38AE-D359-FE01-E2DCCF0DFC5A}"/>
          </ac:spMkLst>
        </pc:spChg>
        <pc:spChg chg="mod">
          <ac:chgData name="Sanni Remonen" userId="c398b0a9-2e86-45b0-92a7-b225a5012ce3" providerId="ADAL" clId="{8FAE2B03-4BF3-54F2-B809-DC16563C2BFC}" dt="2026-08-03T08:24:40.692" v="1258" actId="14100"/>
          <ac:spMkLst>
            <pc:docMk/>
            <pc:sldMk cId="116022893" sldId="370"/>
            <ac:spMk id="33" creationId="{D85E002D-2A58-ABEC-5C92-5068B4273CA1}"/>
          </ac:spMkLst>
        </pc:spChg>
        <pc:spChg chg="mod">
          <ac:chgData name="Sanni Remonen" userId="c398b0a9-2e86-45b0-92a7-b225a5012ce3" providerId="ADAL" clId="{8FAE2B03-4BF3-54F2-B809-DC16563C2BFC}" dt="2026-08-03T08:24:40.692" v="1258" actId="14100"/>
          <ac:spMkLst>
            <pc:docMk/>
            <pc:sldMk cId="116022893" sldId="370"/>
            <ac:spMk id="34" creationId="{97C55CB1-7698-6BD8-60A5-CBCE3BBC6EE0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35" creationId="{698CE922-9767-F8C1-0899-EE194826ACF7}"/>
          </ac:spMkLst>
        </pc:spChg>
        <pc:spChg chg="mod">
          <ac:chgData name="Sanni Remonen" userId="c398b0a9-2e86-45b0-92a7-b225a5012ce3" providerId="ADAL" clId="{8FAE2B03-4BF3-54F2-B809-DC16563C2BFC}" dt="2026-08-03T08:23:18.786" v="1248" actId="14100"/>
          <ac:spMkLst>
            <pc:docMk/>
            <pc:sldMk cId="116022893" sldId="370"/>
            <ac:spMk id="36" creationId="{D8E2C810-2267-7F13-AF0F-DF65DF62C05B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38" creationId="{E0CE0CCB-26DB-F266-2C56-4ECAB7273B53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39" creationId="{F243BE84-8A4E-95AF-9FEE-7F7697F5AA5F}"/>
          </ac:spMkLst>
        </pc:spChg>
        <pc:spChg chg="del">
          <ac:chgData name="Sanni Remonen" userId="c398b0a9-2e86-45b0-92a7-b225a5012ce3" providerId="ADAL" clId="{8FAE2B03-4BF3-54F2-B809-DC16563C2BFC}" dt="2026-08-03T08:24:13.629" v="1255" actId="478"/>
          <ac:spMkLst>
            <pc:docMk/>
            <pc:sldMk cId="116022893" sldId="370"/>
            <ac:spMk id="40" creationId="{529A1723-6864-AA52-9051-D2E88A5AFE70}"/>
          </ac:spMkLst>
        </pc:spChg>
        <pc:spChg chg="del mod topLvl">
          <ac:chgData name="Sanni Remonen" userId="c398b0a9-2e86-45b0-92a7-b225a5012ce3" providerId="ADAL" clId="{8FAE2B03-4BF3-54F2-B809-DC16563C2BFC}" dt="2026-08-03T08:24:13.629" v="1255" actId="478"/>
          <ac:spMkLst>
            <pc:docMk/>
            <pc:sldMk cId="116022893" sldId="370"/>
            <ac:spMk id="41" creationId="{9FA15CC9-52CF-D902-8DAC-F91B3711A10F}"/>
          </ac:spMkLst>
        </pc:spChg>
        <pc:spChg chg="del">
          <ac:chgData name="Sanni Remonen" userId="c398b0a9-2e86-45b0-92a7-b225a5012ce3" providerId="ADAL" clId="{8FAE2B03-4BF3-54F2-B809-DC16563C2BFC}" dt="2026-08-03T08:24:13.629" v="1255" actId="478"/>
          <ac:spMkLst>
            <pc:docMk/>
            <pc:sldMk cId="116022893" sldId="370"/>
            <ac:spMk id="42" creationId="{27DF022B-453C-D4D2-DC75-5B4F98585584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43" creationId="{49D6ECE2-8802-C985-0470-9757B1A11FB3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44" creationId="{F6475508-1F0E-D392-BC20-7EBC74A77B60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45" creationId="{2A1C5FCB-3DEC-48B0-A5DF-C98FB291629B}"/>
          </ac:spMkLst>
        </pc:spChg>
        <pc:spChg chg="add del mod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46" creationId="{CDCB921C-3193-D034-3FCC-0C91AEB09541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47" creationId="{3DD83A25-C5FE-B13A-1FF1-5505B59401F0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48" creationId="{E6190D39-BB4F-074C-EE47-BDB75B2CA505}"/>
          </ac:spMkLst>
        </pc:spChg>
        <pc:spChg chg="add del mod topLvl">
          <ac:chgData name="Sanni Remonen" userId="c398b0a9-2e86-45b0-92a7-b225a5012ce3" providerId="ADAL" clId="{8FAE2B03-4BF3-54F2-B809-DC16563C2BFC}" dt="2026-08-03T08:26:36.624" v="1279" actId="21"/>
          <ac:spMkLst>
            <pc:docMk/>
            <pc:sldMk cId="116022893" sldId="370"/>
            <ac:spMk id="49" creationId="{B333A019-EB28-2052-EFC6-BAFA990A47EA}"/>
          </ac:spMkLst>
        </pc:spChg>
        <pc:spChg chg="del mod">
          <ac:chgData name="Sanni Remonen" userId="c398b0a9-2e86-45b0-92a7-b225a5012ce3" providerId="ADAL" clId="{8FAE2B03-4BF3-54F2-B809-DC16563C2BFC}" dt="2026-08-03T08:23:38.408" v="1250" actId="478"/>
          <ac:spMkLst>
            <pc:docMk/>
            <pc:sldMk cId="116022893" sldId="370"/>
            <ac:spMk id="52" creationId="{0AFCF051-3AF1-BCFD-BF9B-7EEB77E43E90}"/>
          </ac:spMkLst>
        </pc:spChg>
        <pc:spChg chg="del">
          <ac:chgData name="Sanni Remonen" userId="c398b0a9-2e86-45b0-92a7-b225a5012ce3" providerId="ADAL" clId="{8FAE2B03-4BF3-54F2-B809-DC16563C2BFC}" dt="2026-08-03T08:23:40.641" v="1251" actId="478"/>
          <ac:spMkLst>
            <pc:docMk/>
            <pc:sldMk cId="116022893" sldId="370"/>
            <ac:spMk id="53" creationId="{DAE47EB5-368A-1A61-45F0-307BCF28ACED}"/>
          </ac:spMkLst>
        </pc:spChg>
        <pc:spChg chg="del">
          <ac:chgData name="Sanni Remonen" userId="c398b0a9-2e86-45b0-92a7-b225a5012ce3" providerId="ADAL" clId="{8FAE2B03-4BF3-54F2-B809-DC16563C2BFC}" dt="2026-08-03T08:23:42.613" v="1252" actId="478"/>
          <ac:spMkLst>
            <pc:docMk/>
            <pc:sldMk cId="116022893" sldId="370"/>
            <ac:spMk id="54" creationId="{E1C5A852-DE94-5B2C-E421-F78063CE4D98}"/>
          </ac:spMkLst>
        </pc:spChg>
        <pc:spChg chg="del mod">
          <ac:chgData name="Sanni Remonen" userId="c398b0a9-2e86-45b0-92a7-b225a5012ce3" providerId="ADAL" clId="{8FAE2B03-4BF3-54F2-B809-DC16563C2BFC}" dt="2026-08-03T08:23:47.220" v="1253" actId="478"/>
          <ac:spMkLst>
            <pc:docMk/>
            <pc:sldMk cId="116022893" sldId="370"/>
            <ac:spMk id="55" creationId="{AB552773-6B09-6E3B-67DD-FEFF98CD2EF8}"/>
          </ac:spMkLst>
        </pc:spChg>
        <pc:spChg chg="mod">
          <ac:chgData name="Sanni Remonen" userId="c398b0a9-2e86-45b0-92a7-b225a5012ce3" providerId="ADAL" clId="{8FAE2B03-4BF3-54F2-B809-DC16563C2BFC}" dt="2026-08-03T08:24:55.939" v="1263" actId="1036"/>
          <ac:spMkLst>
            <pc:docMk/>
            <pc:sldMk cId="116022893" sldId="370"/>
            <ac:spMk id="56" creationId="{5DFB95EA-2803-0026-7794-E90943EBC7C8}"/>
          </ac:spMkLst>
        </pc:spChg>
        <pc:spChg chg="add del mod">
          <ac:chgData name="Sanni Remonen" userId="c398b0a9-2e86-45b0-92a7-b225a5012ce3" providerId="ADAL" clId="{8FAE2B03-4BF3-54F2-B809-DC16563C2BFC}" dt="2026-08-03T08:26:16.056" v="1275" actId="14100"/>
          <ac:spMkLst>
            <pc:docMk/>
            <pc:sldMk cId="116022893" sldId="370"/>
            <ac:spMk id="57" creationId="{724306D6-B92B-105E-9408-C099D2AFA843}"/>
          </ac:spMkLst>
        </pc:spChg>
        <pc:spChg chg="add mod">
          <ac:chgData name="Sanni Remonen" userId="c398b0a9-2e86-45b0-92a7-b225a5012ce3" providerId="ADAL" clId="{8FAE2B03-4BF3-54F2-B809-DC16563C2BFC}" dt="2026-08-03T08:27:54.718" v="1302" actId="403"/>
          <ac:spMkLst>
            <pc:docMk/>
            <pc:sldMk cId="116022893" sldId="370"/>
            <ac:spMk id="59" creationId="{8F236D7B-CF9C-57E4-B7EF-9A56E3865538}"/>
          </ac:spMkLst>
        </pc:spChg>
        <pc:spChg chg="add mod">
          <ac:chgData name="Sanni Remonen" userId="c398b0a9-2e86-45b0-92a7-b225a5012ce3" providerId="ADAL" clId="{8FAE2B03-4BF3-54F2-B809-DC16563C2BFC}" dt="2026-08-03T08:33:17.406" v="1376" actId="20577"/>
          <ac:spMkLst>
            <pc:docMk/>
            <pc:sldMk cId="116022893" sldId="370"/>
            <ac:spMk id="60" creationId="{2D039B94-33E3-0301-5C6A-C23FA22D4850}"/>
          </ac:spMkLst>
        </pc:spChg>
        <pc:spChg chg="add mod">
          <ac:chgData name="Sanni Remonen" userId="c398b0a9-2e86-45b0-92a7-b225a5012ce3" providerId="ADAL" clId="{8FAE2B03-4BF3-54F2-B809-DC16563C2BFC}" dt="2026-08-03T08:32:57.430" v="1372" actId="1036"/>
          <ac:spMkLst>
            <pc:docMk/>
            <pc:sldMk cId="116022893" sldId="370"/>
            <ac:spMk id="61" creationId="{06596757-D538-FF7E-22F2-9AA8D858C50D}"/>
          </ac:spMkLst>
        </pc:spChg>
        <pc:picChg chg="add del mod modCrop">
          <ac:chgData name="Sanni Remonen" userId="c398b0a9-2e86-45b0-92a7-b225a5012ce3" providerId="ADAL" clId="{8FAE2B03-4BF3-54F2-B809-DC16563C2BFC}" dt="2026-08-03T08:32:45.921" v="1369" actId="18131"/>
          <ac:picMkLst>
            <pc:docMk/>
            <pc:sldMk cId="116022893" sldId="370"/>
            <ac:picMk id="3" creationId="{73E0120C-19AE-727F-C865-624118DBE461}"/>
          </ac:picMkLst>
        </pc:picChg>
        <pc:picChg chg="mod">
          <ac:chgData name="Sanni Remonen" userId="c398b0a9-2e86-45b0-92a7-b225a5012ce3" providerId="ADAL" clId="{8FAE2B03-4BF3-54F2-B809-DC16563C2BFC}" dt="2026-08-03T08:19:53.485" v="1224"/>
          <ac:picMkLst>
            <pc:docMk/>
            <pc:sldMk cId="116022893" sldId="370"/>
            <ac:picMk id="7" creationId="{7A6D959E-316A-8149-3E5F-380CF7BCAB4C}"/>
          </ac:picMkLst>
        </pc:picChg>
        <pc:picChg chg="mod">
          <ac:chgData name="Sanni Remonen" userId="c398b0a9-2e86-45b0-92a7-b225a5012ce3" providerId="ADAL" clId="{8FAE2B03-4BF3-54F2-B809-DC16563C2BFC}" dt="2026-08-03T08:20:08.193" v="1227"/>
          <ac:picMkLst>
            <pc:docMk/>
            <pc:sldMk cId="116022893" sldId="370"/>
            <ac:picMk id="11" creationId="{68021C0F-2835-181E-D838-8ECBEE4CA56B}"/>
          </ac:picMkLst>
        </pc:picChg>
        <pc:picChg chg="mod">
          <ac:chgData name="Sanni Remonen" userId="c398b0a9-2e86-45b0-92a7-b225a5012ce3" providerId="ADAL" clId="{8FAE2B03-4BF3-54F2-B809-DC16563C2BFC}" dt="2026-08-03T08:20:21.149" v="1229"/>
          <ac:picMkLst>
            <pc:docMk/>
            <pc:sldMk cId="116022893" sldId="370"/>
            <ac:picMk id="12" creationId="{9080A1CA-FA88-2554-F43A-49DFAD677C27}"/>
          </ac:picMkLst>
        </pc:picChg>
        <pc:picChg chg="mod">
          <ac:chgData name="Sanni Remonen" userId="c398b0a9-2e86-45b0-92a7-b225a5012ce3" providerId="ADAL" clId="{8FAE2B03-4BF3-54F2-B809-DC16563C2BFC}" dt="2026-08-03T08:26:04.196" v="1273"/>
          <ac:picMkLst>
            <pc:docMk/>
            <pc:sldMk cId="116022893" sldId="370"/>
            <ac:picMk id="58" creationId="{EF1F285D-E575-E76F-BCA0-2A184B8BD6FB}"/>
          </ac:picMkLst>
        </pc:picChg>
      </pc:sldChg>
      <pc:sldChg chg="del">
        <pc:chgData name="Sanni Remonen" userId="c398b0a9-2e86-45b0-92a7-b225a5012ce3" providerId="ADAL" clId="{8FAE2B03-4BF3-54F2-B809-DC16563C2BFC}" dt="2026-08-03T07:52:49.659" v="1005" actId="2696"/>
        <pc:sldMkLst>
          <pc:docMk/>
          <pc:sldMk cId="1887353138" sldId="374"/>
        </pc:sldMkLst>
      </pc:sldChg>
      <pc:sldChg chg="delSp mod ord modShow">
        <pc:chgData name="Sanni Remonen" userId="c398b0a9-2e86-45b0-92a7-b225a5012ce3" providerId="ADAL" clId="{8FAE2B03-4BF3-54F2-B809-DC16563C2BFC}" dt="2026-08-03T08:39:45.880" v="1522" actId="729"/>
        <pc:sldMkLst>
          <pc:docMk/>
          <pc:sldMk cId="674943701" sldId="375"/>
        </pc:sldMkLst>
        <pc:spChg chg="del">
          <ac:chgData name="Sanni Remonen" userId="c398b0a9-2e86-45b0-92a7-b225a5012ce3" providerId="ADAL" clId="{8FAE2B03-4BF3-54F2-B809-DC16563C2BFC}" dt="2026-08-03T08:33:27.423" v="1377" actId="478"/>
          <ac:spMkLst>
            <pc:docMk/>
            <pc:sldMk cId="674943701" sldId="375"/>
            <ac:spMk id="5" creationId="{47848CED-7B1B-8961-BEE2-5C58C5DF325B}"/>
          </ac:spMkLst>
        </pc:spChg>
      </pc:sldChg>
      <pc:sldChg chg="modSp mod ord">
        <pc:chgData name="Sanni Remonen" userId="c398b0a9-2e86-45b0-92a7-b225a5012ce3" providerId="ADAL" clId="{8FAE2B03-4BF3-54F2-B809-DC16563C2BFC}" dt="2026-08-03T08:41:41.554" v="1558" actId="20577"/>
        <pc:sldMkLst>
          <pc:docMk/>
          <pc:sldMk cId="3983149279" sldId="376"/>
        </pc:sldMkLst>
        <pc:spChg chg="mod">
          <ac:chgData name="Sanni Remonen" userId="c398b0a9-2e86-45b0-92a7-b225a5012ce3" providerId="ADAL" clId="{8FAE2B03-4BF3-54F2-B809-DC16563C2BFC}" dt="2026-08-03T08:41:29.002" v="1550" actId="403"/>
          <ac:spMkLst>
            <pc:docMk/>
            <pc:sldMk cId="3983149279" sldId="376"/>
            <ac:spMk id="2" creationId="{5C800D36-88E4-7089-01B8-65726A780E56}"/>
          </ac:spMkLst>
        </pc:spChg>
        <pc:spChg chg="mod">
          <ac:chgData name="Sanni Remonen" userId="c398b0a9-2e86-45b0-92a7-b225a5012ce3" providerId="ADAL" clId="{8FAE2B03-4BF3-54F2-B809-DC16563C2BFC}" dt="2026-08-03T08:41:41.554" v="1558" actId="20577"/>
          <ac:spMkLst>
            <pc:docMk/>
            <pc:sldMk cId="3983149279" sldId="376"/>
            <ac:spMk id="4" creationId="{AD758EA6-F900-C142-C8DE-5366C37DD3BF}"/>
          </ac:spMkLst>
        </pc:spChg>
      </pc:sldChg>
      <pc:sldChg chg="mod modShow">
        <pc:chgData name="Sanni Remonen" userId="c398b0a9-2e86-45b0-92a7-b225a5012ce3" providerId="ADAL" clId="{8FAE2B03-4BF3-54F2-B809-DC16563C2BFC}" dt="2026-08-03T09:57:07.590" v="1559" actId="729"/>
        <pc:sldMkLst>
          <pc:docMk/>
          <pc:sldMk cId="2529388984" sldId="377"/>
        </pc:sldMkLst>
      </pc:sldChg>
      <pc:sldChg chg="addSp modSp add mod">
        <pc:chgData name="Sanni Remonen" userId="c398b0a9-2e86-45b0-92a7-b225a5012ce3" providerId="ADAL" clId="{8FAE2B03-4BF3-54F2-B809-DC16563C2BFC}" dt="2026-08-03T07:52:28.088" v="1004" actId="207"/>
        <pc:sldMkLst>
          <pc:docMk/>
          <pc:sldMk cId="4289722226" sldId="378"/>
        </pc:sldMkLst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2" creationId="{D6B5BAAE-F350-A4AB-AC4B-7B2F22C76C5E}"/>
          </ac:spMkLst>
        </pc:spChg>
        <pc:spChg chg="mod">
          <ac:chgData name="Sanni Remonen" userId="c398b0a9-2e86-45b0-92a7-b225a5012ce3" providerId="ADAL" clId="{8FAE2B03-4BF3-54F2-B809-DC16563C2BFC}" dt="2026-08-03T07:51:33.495" v="967" actId="14100"/>
          <ac:spMkLst>
            <pc:docMk/>
            <pc:sldMk cId="4289722226" sldId="378"/>
            <ac:spMk id="3" creationId="{C9DA23B1-132C-0FCA-5319-DAB78596D999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4" creationId="{986D095B-A493-F494-6FB5-4F4B44CAF6D7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5" creationId="{C582004A-9FAF-9247-6AF1-F21454DD523B}"/>
          </ac:spMkLst>
        </pc:spChg>
        <pc:spChg chg="mod">
          <ac:chgData name="Sanni Remonen" userId="c398b0a9-2e86-45b0-92a7-b225a5012ce3" providerId="ADAL" clId="{8FAE2B03-4BF3-54F2-B809-DC16563C2BFC}" dt="2026-08-03T07:51:33.495" v="967" actId="14100"/>
          <ac:spMkLst>
            <pc:docMk/>
            <pc:sldMk cId="4289722226" sldId="378"/>
            <ac:spMk id="6" creationId="{F7F4D94E-015A-5849-8B8D-66E5565A9100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8" creationId="{ED56CED7-BB57-E01E-D63C-AC946E7EF982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9" creationId="{8179BFEC-2E4C-DF28-1207-5999942665EA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10" creationId="{7D6A3AA8-FF68-CCFD-C7DE-A2D2C7660E41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11" creationId="{ED252B68-5DB4-9DC9-6DD2-F1C6C14FD290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14" creationId="{614A03CD-8567-9E79-4E49-51FEBADC249E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15" creationId="{F2C4FB87-75F1-F562-7412-562FAC45F836}"/>
          </ac:spMkLst>
        </pc:spChg>
        <pc:spChg chg="add mod">
          <ac:chgData name="Sanni Remonen" userId="c398b0a9-2e86-45b0-92a7-b225a5012ce3" providerId="ADAL" clId="{8FAE2B03-4BF3-54F2-B809-DC16563C2BFC}" dt="2026-08-03T07:51:56.188" v="973" actId="1076"/>
          <ac:spMkLst>
            <pc:docMk/>
            <pc:sldMk cId="4289722226" sldId="378"/>
            <ac:spMk id="19" creationId="{1F4FA0AE-0DE7-E26F-3BB0-A6A79BB0EB6F}"/>
          </ac:spMkLst>
        </pc:spChg>
        <pc:spChg chg="mod">
          <ac:chgData name="Sanni Remonen" userId="c398b0a9-2e86-45b0-92a7-b225a5012ce3" providerId="ADAL" clId="{8FAE2B03-4BF3-54F2-B809-DC16563C2BFC}" dt="2026-08-03T07:52:28.088" v="1004" actId="207"/>
          <ac:spMkLst>
            <pc:docMk/>
            <pc:sldMk cId="4289722226" sldId="378"/>
            <ac:spMk id="97" creationId="{FA5C3136-0052-A6B3-28B3-C670C77EDEE8}"/>
          </ac:spMkLst>
        </pc:spChg>
      </pc:sldChg>
      <pc:sldChg chg="addSp delSp modSp add mod">
        <pc:chgData name="Sanni Remonen" userId="c398b0a9-2e86-45b0-92a7-b225a5012ce3" providerId="ADAL" clId="{8FAE2B03-4BF3-54F2-B809-DC16563C2BFC}" dt="2026-08-03T08:34:18.634" v="1388" actId="207"/>
        <pc:sldMkLst>
          <pc:docMk/>
          <pc:sldMk cId="1054457129" sldId="379"/>
        </pc:sldMkLst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2" creationId="{D6B5BAAE-F350-A4AB-AC4B-7B2F22C76C5E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3" creationId="{C9DA23B1-132C-0FCA-5319-DAB78596D999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4" creationId="{986D095B-A493-F494-6FB5-4F4B44CAF6D7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7" creationId="{FF9E38E4-1696-73D7-61DB-CB6B5E16AB95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8" creationId="{ED56CED7-BB57-E01E-D63C-AC946E7EF982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9" creationId="{8179BFEC-2E4C-DF28-1207-5999942665EA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14" creationId="{614A03CD-8567-9E79-4E49-51FEBADC249E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15" creationId="{F2C4FB87-75F1-F562-7412-562FAC45F836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16" creationId="{7E648474-0272-1112-FC30-C0B7E275B3F1}"/>
          </ac:spMkLst>
        </pc:spChg>
        <pc:spChg chg="del">
          <ac:chgData name="Sanni Remonen" userId="c398b0a9-2e86-45b0-92a7-b225a5012ce3" providerId="ADAL" clId="{8FAE2B03-4BF3-54F2-B809-DC16563C2BFC}" dt="2026-08-03T08:04:28.851" v="1076" actId="478"/>
          <ac:spMkLst>
            <pc:docMk/>
            <pc:sldMk cId="1054457129" sldId="379"/>
            <ac:spMk id="21" creationId="{4942F8A4-A9F6-1878-DCE8-736C7D5E0319}"/>
          </ac:spMkLst>
        </pc:spChg>
        <pc:spChg chg="add mod">
          <ac:chgData name="Sanni Remonen" userId="c398b0a9-2e86-45b0-92a7-b225a5012ce3" providerId="ADAL" clId="{8FAE2B03-4BF3-54F2-B809-DC16563C2BFC}" dt="2026-08-03T08:34:18.634" v="1388" actId="207"/>
          <ac:spMkLst>
            <pc:docMk/>
            <pc:sldMk cId="1054457129" sldId="379"/>
            <ac:spMk id="22" creationId="{C44FB0A4-4B62-AD55-E956-E0EDE0C13182}"/>
          </ac:spMkLst>
        </pc:spChg>
        <pc:spChg chg="add mod">
          <ac:chgData name="Sanni Remonen" userId="c398b0a9-2e86-45b0-92a7-b225a5012ce3" providerId="ADAL" clId="{8FAE2B03-4BF3-54F2-B809-DC16563C2BFC}" dt="2026-08-03T08:28:21.041" v="1309" actId="1035"/>
          <ac:spMkLst>
            <pc:docMk/>
            <pc:sldMk cId="1054457129" sldId="379"/>
            <ac:spMk id="23" creationId="{AED0F2AD-7C6A-5C3C-44D5-1B759F1418EB}"/>
          </ac:spMkLst>
        </pc:spChg>
        <pc:spChg chg="add mod">
          <ac:chgData name="Sanni Remonen" userId="c398b0a9-2e86-45b0-92a7-b225a5012ce3" providerId="ADAL" clId="{8FAE2B03-4BF3-54F2-B809-DC16563C2BFC}" dt="2026-08-03T08:34:01.464" v="1386" actId="1035"/>
          <ac:spMkLst>
            <pc:docMk/>
            <pc:sldMk cId="1054457129" sldId="379"/>
            <ac:spMk id="24" creationId="{6C5CDBDA-4AA0-D9CC-71B0-6032EC43871F}"/>
          </ac:spMkLst>
        </pc:spChg>
        <pc:spChg chg="add mod">
          <ac:chgData name="Sanni Remonen" userId="c398b0a9-2e86-45b0-92a7-b225a5012ce3" providerId="ADAL" clId="{8FAE2B03-4BF3-54F2-B809-DC16563C2BFC}" dt="2026-08-03T08:34:01.464" v="1386" actId="1035"/>
          <ac:spMkLst>
            <pc:docMk/>
            <pc:sldMk cId="1054457129" sldId="379"/>
            <ac:spMk id="25" creationId="{81BB3660-F449-9D6A-03A2-E4978485B47C}"/>
          </ac:spMkLst>
        </pc:spChg>
      </pc:sldChg>
      <pc:sldChg chg="addSp delSp modSp add mod setBg">
        <pc:chgData name="Sanni Remonen" userId="c398b0a9-2e86-45b0-92a7-b225a5012ce3" providerId="ADAL" clId="{8FAE2B03-4BF3-54F2-B809-DC16563C2BFC}" dt="2026-08-03T08:41:10.028" v="1549"/>
        <pc:sldMkLst>
          <pc:docMk/>
          <pc:sldMk cId="1792076435" sldId="380"/>
        </pc:sldMkLst>
        <pc:spChg chg="del">
          <ac:chgData name="Sanni Remonen" userId="c398b0a9-2e86-45b0-92a7-b225a5012ce3" providerId="ADAL" clId="{8FAE2B03-4BF3-54F2-B809-DC16563C2BFC}" dt="2026-08-03T08:40:29.847" v="1527" actId="478"/>
          <ac:spMkLst>
            <pc:docMk/>
            <pc:sldMk cId="1792076435" sldId="380"/>
            <ac:spMk id="2" creationId="{B777C663-ABBA-B688-98D1-3214D867E692}"/>
          </ac:spMkLst>
        </pc:spChg>
        <pc:spChg chg="del">
          <ac:chgData name="Sanni Remonen" userId="c398b0a9-2e86-45b0-92a7-b225a5012ce3" providerId="ADAL" clId="{8FAE2B03-4BF3-54F2-B809-DC16563C2BFC}" dt="2026-08-03T08:40:29.847" v="1527" actId="478"/>
          <ac:spMkLst>
            <pc:docMk/>
            <pc:sldMk cId="1792076435" sldId="380"/>
            <ac:spMk id="3" creationId="{377692D6-E050-7F0E-2C02-A839FF338260}"/>
          </ac:spMkLst>
        </pc:spChg>
        <pc:spChg chg="add mod">
          <ac:chgData name="Sanni Remonen" userId="c398b0a9-2e86-45b0-92a7-b225a5012ce3" providerId="ADAL" clId="{8FAE2B03-4BF3-54F2-B809-DC16563C2BFC}" dt="2026-08-03T08:40:52.644" v="1548" actId="20577"/>
          <ac:spMkLst>
            <pc:docMk/>
            <pc:sldMk cId="1792076435" sldId="380"/>
            <ac:spMk id="4" creationId="{03688AB0-8318-6DCD-6357-1DD4C5C5BBFE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5" creationId="{4933E3F8-AFED-C693-9F89-5FAABC687388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6" creationId="{4BEAF651-1B50-2AE4-0840-ADA86D142EE0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8" creationId="{332DFE5C-3EDA-CA77-FE9C-B498F85D67E9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9" creationId="{6466BA56-4CC3-0C85-C127-A468D34AFA75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10" creationId="{512E3C19-969B-AB7B-F21D-A5B8BF61F7AF}"/>
          </ac:spMkLst>
        </pc:spChg>
        <pc:spChg chg="add mod">
          <ac:chgData name="Sanni Remonen" userId="c398b0a9-2e86-45b0-92a7-b225a5012ce3" providerId="ADAL" clId="{8FAE2B03-4BF3-54F2-B809-DC16563C2BFC}" dt="2026-08-03T08:41:10.028" v="1549"/>
          <ac:spMkLst>
            <pc:docMk/>
            <pc:sldMk cId="1792076435" sldId="380"/>
            <ac:spMk id="11" creationId="{9B7637F4-4700-3A1E-606D-0D19E9FC5D21}"/>
          </ac:spMkLst>
        </pc:spChg>
        <pc:picChg chg="add mod">
          <ac:chgData name="Sanni Remonen" userId="c398b0a9-2e86-45b0-92a7-b225a5012ce3" providerId="ADAL" clId="{8FAE2B03-4BF3-54F2-B809-DC16563C2BFC}" dt="2026-08-03T08:41:10.028" v="1549"/>
          <ac:picMkLst>
            <pc:docMk/>
            <pc:sldMk cId="1792076435" sldId="380"/>
            <ac:picMk id="7" creationId="{1462A8B2-D8C5-9500-8F96-F980598DC5EA}"/>
          </ac:picMkLst>
        </pc:picChg>
      </pc:sldChg>
      <pc:sldChg chg="addSp modSp new del">
        <pc:chgData name="Sanni Remonen" userId="c398b0a9-2e86-45b0-92a7-b225a5012ce3" providerId="ADAL" clId="{8FAE2B03-4BF3-54F2-B809-DC16563C2BFC}" dt="2026-08-03T08:40:13.876" v="1525" actId="2696"/>
        <pc:sldMkLst>
          <pc:docMk/>
          <pc:sldMk cId="3828376005" sldId="380"/>
        </pc:sldMkLst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2" creationId="{2DC88BED-5C80-AB98-F7CD-28D3A84C5978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3" creationId="{94B248C8-6D89-2010-12EE-7A6396951F65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8" creationId="{35F69F58-65BD-7C52-9E3F-BAED327569B2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10" creationId="{5ACA1589-DB9B-4F35-E123-40A9DFFEDC80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16" creationId="{34CF7AF6-97AF-218A-8426-37DF7CE66192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18" creationId="{8DA9F025-5584-A103-2A14-E795CDD10C28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20" creationId="{87988A6A-C4E3-C4C7-0EEB-F9BBD5AA90FA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26" creationId="{6FA9130E-EE3B-01FE-488B-5214CB3BF4F7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27" creationId="{33825C9B-F779-834C-22D7-41CB2270C2CA}"/>
          </ac:spMkLst>
        </pc:spChg>
        <pc:spChg chg="add mod">
          <ac:chgData name="Sanni Remonen" userId="c398b0a9-2e86-45b0-92a7-b225a5012ce3" providerId="ADAL" clId="{8FAE2B03-4BF3-54F2-B809-DC16563C2BFC}" dt="2026-08-03T08:26:39.058" v="1280"/>
          <ac:spMkLst>
            <pc:docMk/>
            <pc:sldMk cId="3828376005" sldId="380"/>
            <ac:spMk id="33" creationId="{BEDC6DFC-9049-A15D-CB3F-65EB735378B5}"/>
          </ac:spMkLst>
        </pc:spChg>
      </pc:sldChg>
      <pc:sldChg chg="new del">
        <pc:chgData name="Sanni Remonen" userId="c398b0a9-2e86-45b0-92a7-b225a5012ce3" providerId="ADAL" clId="{8FAE2B03-4BF3-54F2-B809-DC16563C2BFC}" dt="2026-08-03T08:40:11.327" v="1524" actId="2696"/>
        <pc:sldMkLst>
          <pc:docMk/>
          <pc:sldMk cId="1029915266" sldId="381"/>
        </pc:sldMkLst>
      </pc:sldChg>
    </pc:docChg>
  </pc:docChgLst>
  <pc:docChgLst>
    <pc:chgData name="Jenny Simonsen" userId="aa156d6a-289b-4030-80ad-338502ce448f" providerId="ADAL" clId="{97F903A1-C506-4734-BE0C-021C43FA0AF1}"/>
    <pc:docChg chg="modSld">
      <pc:chgData name="Jenny Simonsen" userId="aa156d6a-289b-4030-80ad-338502ce448f" providerId="ADAL" clId="{97F903A1-C506-4734-BE0C-021C43FA0AF1}" dt="2026-08-04T08:27:47.470" v="86" actId="108"/>
      <pc:docMkLst>
        <pc:docMk/>
      </pc:docMkLst>
      <pc:sldChg chg="addSp modSp mod">
        <pc:chgData name="Jenny Simonsen" userId="aa156d6a-289b-4030-80ad-338502ce448f" providerId="ADAL" clId="{97F903A1-C506-4734-BE0C-021C43FA0AF1}" dt="2026-08-04T08:27:47.470" v="86" actId="108"/>
        <pc:sldMkLst>
          <pc:docMk/>
          <pc:sldMk cId="791698132" sldId="256"/>
        </pc:sldMkLst>
        <pc:spChg chg="add mod">
          <ac:chgData name="Jenny Simonsen" userId="aa156d6a-289b-4030-80ad-338502ce448f" providerId="ADAL" clId="{97F903A1-C506-4734-BE0C-021C43FA0AF1}" dt="2026-08-04T08:27:47.470" v="86" actId="108"/>
          <ac:spMkLst>
            <pc:docMk/>
            <pc:sldMk cId="791698132" sldId="256"/>
            <ac:spMk id="6" creationId="{049FF7AD-5A7A-4B26-6D57-88C8B916F217}"/>
          </ac:spMkLst>
        </pc:spChg>
      </pc:sldChg>
      <pc:sldChg chg="modSp mod">
        <pc:chgData name="Jenny Simonsen" userId="aa156d6a-289b-4030-80ad-338502ce448f" providerId="ADAL" clId="{97F903A1-C506-4734-BE0C-021C43FA0AF1}" dt="2026-08-04T08:25:53.166" v="44" actId="20577"/>
        <pc:sldMkLst>
          <pc:docMk/>
          <pc:sldMk cId="589327143" sldId="258"/>
        </pc:sldMkLst>
        <pc:spChg chg="mod">
          <ac:chgData name="Jenny Simonsen" userId="aa156d6a-289b-4030-80ad-338502ce448f" providerId="ADAL" clId="{97F903A1-C506-4734-BE0C-021C43FA0AF1}" dt="2026-08-04T08:25:53.166" v="44" actId="20577"/>
          <ac:spMkLst>
            <pc:docMk/>
            <pc:sldMk cId="589327143" sldId="258"/>
            <ac:spMk id="8" creationId="{EA0C47C2-1840-D47D-4E2E-85175B1F4F45}"/>
          </ac:spMkLst>
        </pc:spChg>
      </pc:sldChg>
      <pc:sldChg chg="modSp mod">
        <pc:chgData name="Jenny Simonsen" userId="aa156d6a-289b-4030-80ad-338502ce448f" providerId="ADAL" clId="{97F903A1-C506-4734-BE0C-021C43FA0AF1}" dt="2026-08-04T08:19:39.581" v="2" actId="20577"/>
        <pc:sldMkLst>
          <pc:docMk/>
          <pc:sldMk cId="3043727381" sldId="369"/>
        </pc:sldMkLst>
        <pc:spChg chg="mod">
          <ac:chgData name="Jenny Simonsen" userId="aa156d6a-289b-4030-80ad-338502ce448f" providerId="ADAL" clId="{97F903A1-C506-4734-BE0C-021C43FA0AF1}" dt="2026-08-04T08:19:39.581" v="2" actId="20577"/>
          <ac:spMkLst>
            <pc:docMk/>
            <pc:sldMk cId="3043727381" sldId="369"/>
            <ac:spMk id="29" creationId="{0CE6C59D-F726-7747-5A1D-4A8438714C90}"/>
          </ac:spMkLst>
        </pc:spChg>
      </pc:sldChg>
      <pc:sldChg chg="modSp mod">
        <pc:chgData name="Jenny Simonsen" userId="aa156d6a-289b-4030-80ad-338502ce448f" providerId="ADAL" clId="{97F903A1-C506-4734-BE0C-021C43FA0AF1}" dt="2026-08-04T08:23:14.749" v="10" actId="13926"/>
        <pc:sldMkLst>
          <pc:docMk/>
          <pc:sldMk cId="1054457129" sldId="379"/>
        </pc:sldMkLst>
        <pc:spChg chg="mod">
          <ac:chgData name="Jenny Simonsen" userId="aa156d6a-289b-4030-80ad-338502ce448f" providerId="ADAL" clId="{97F903A1-C506-4734-BE0C-021C43FA0AF1}" dt="2026-08-04T08:23:14.749" v="10" actId="13926"/>
          <ac:spMkLst>
            <pc:docMk/>
            <pc:sldMk cId="1054457129" sldId="379"/>
            <ac:spMk id="22" creationId="{C44FB0A4-4B62-AD55-E956-E0EDE0C1318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49983-17AD-FE4D-B880-184C1ACB0105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C739-C14D-B441-9DDA-FD1F7254C4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143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F97E223B-5273-B84B-AAD8-13C9CC18A1D5}"/>
              </a:ext>
            </a:extLst>
          </p:cNvPr>
          <p:cNvSpPr/>
          <p:nvPr userDrawn="1"/>
        </p:nvSpPr>
        <p:spPr>
          <a:xfrm flipH="1">
            <a:off x="2726422" y="2496456"/>
            <a:ext cx="9876640" cy="4528733"/>
          </a:xfrm>
          <a:custGeom>
            <a:avLst/>
            <a:gdLst>
              <a:gd name="connsiteX0" fmla="*/ 3475857 w 4162304"/>
              <a:gd name="connsiteY0" fmla="*/ 10340 h 3635698"/>
              <a:gd name="connsiteX1" fmla="*/ 561207 w 4162304"/>
              <a:gd name="connsiteY1" fmla="*/ 2196328 h 3635698"/>
              <a:gd name="connsiteX2" fmla="*/ 304032 w 4162304"/>
              <a:gd name="connsiteY2" fmla="*/ 3625078 h 3635698"/>
              <a:gd name="connsiteX3" fmla="*/ 3918770 w 4162304"/>
              <a:gd name="connsiteY3" fmla="*/ 1467665 h 3635698"/>
              <a:gd name="connsiteX4" fmla="*/ 3475857 w 4162304"/>
              <a:gd name="connsiteY4" fmla="*/ 10340 h 3635698"/>
              <a:gd name="connsiteX0" fmla="*/ 3475857 w 4162304"/>
              <a:gd name="connsiteY0" fmla="*/ 10340 h 3635698"/>
              <a:gd name="connsiteX1" fmla="*/ 561207 w 4162304"/>
              <a:gd name="connsiteY1" fmla="*/ 2196328 h 3635698"/>
              <a:gd name="connsiteX2" fmla="*/ 304032 w 4162304"/>
              <a:gd name="connsiteY2" fmla="*/ 3625078 h 3635698"/>
              <a:gd name="connsiteX3" fmla="*/ 3918770 w 4162304"/>
              <a:gd name="connsiteY3" fmla="*/ 1467665 h 3635698"/>
              <a:gd name="connsiteX4" fmla="*/ 3475857 w 4162304"/>
              <a:gd name="connsiteY4" fmla="*/ 10340 h 3635698"/>
              <a:gd name="connsiteX0" fmla="*/ 3475857 w 4074055"/>
              <a:gd name="connsiteY0" fmla="*/ 173724 h 3799082"/>
              <a:gd name="connsiteX1" fmla="*/ 561207 w 4074055"/>
              <a:gd name="connsiteY1" fmla="*/ 2359712 h 3799082"/>
              <a:gd name="connsiteX2" fmla="*/ 304032 w 4074055"/>
              <a:gd name="connsiteY2" fmla="*/ 3788462 h 3799082"/>
              <a:gd name="connsiteX3" fmla="*/ 3918770 w 4074055"/>
              <a:gd name="connsiteY3" fmla="*/ 1631049 h 3799082"/>
              <a:gd name="connsiteX4" fmla="*/ 3475857 w 4074055"/>
              <a:gd name="connsiteY4" fmla="*/ 173724 h 3799082"/>
              <a:gd name="connsiteX0" fmla="*/ 3475857 w 4074055"/>
              <a:gd name="connsiteY0" fmla="*/ 173724 h 3799082"/>
              <a:gd name="connsiteX1" fmla="*/ 561207 w 4074055"/>
              <a:gd name="connsiteY1" fmla="*/ 2359712 h 3799082"/>
              <a:gd name="connsiteX2" fmla="*/ 304032 w 4074055"/>
              <a:gd name="connsiteY2" fmla="*/ 3788462 h 3799082"/>
              <a:gd name="connsiteX3" fmla="*/ 3918770 w 4074055"/>
              <a:gd name="connsiteY3" fmla="*/ 1631049 h 3799082"/>
              <a:gd name="connsiteX4" fmla="*/ 3475857 w 4074055"/>
              <a:gd name="connsiteY4" fmla="*/ 173724 h 3799082"/>
              <a:gd name="connsiteX0" fmla="*/ 3475857 w 3918993"/>
              <a:gd name="connsiteY0" fmla="*/ 173724 h 3799082"/>
              <a:gd name="connsiteX1" fmla="*/ 561207 w 3918993"/>
              <a:gd name="connsiteY1" fmla="*/ 2359712 h 3799082"/>
              <a:gd name="connsiteX2" fmla="*/ 304032 w 3918993"/>
              <a:gd name="connsiteY2" fmla="*/ 3788462 h 3799082"/>
              <a:gd name="connsiteX3" fmla="*/ 3918770 w 3918993"/>
              <a:gd name="connsiteY3" fmla="*/ 1631049 h 3799082"/>
              <a:gd name="connsiteX4" fmla="*/ 3475857 w 3918993"/>
              <a:gd name="connsiteY4" fmla="*/ 173724 h 3799082"/>
              <a:gd name="connsiteX0" fmla="*/ 3475857 w 3699332"/>
              <a:gd name="connsiteY0" fmla="*/ 14376 h 3639734"/>
              <a:gd name="connsiteX1" fmla="*/ 561207 w 3699332"/>
              <a:gd name="connsiteY1" fmla="*/ 2200364 h 3639734"/>
              <a:gd name="connsiteX2" fmla="*/ 304032 w 3699332"/>
              <a:gd name="connsiteY2" fmla="*/ 3629114 h 3639734"/>
              <a:gd name="connsiteX3" fmla="*/ 3490145 w 3699332"/>
              <a:gd name="connsiteY3" fmla="*/ 1471701 h 3639734"/>
              <a:gd name="connsiteX4" fmla="*/ 3475857 w 3699332"/>
              <a:gd name="connsiteY4" fmla="*/ 14376 h 3639734"/>
              <a:gd name="connsiteX0" fmla="*/ 3475857 w 3492479"/>
              <a:gd name="connsiteY0" fmla="*/ 125704 h 3751062"/>
              <a:gd name="connsiteX1" fmla="*/ 561207 w 3492479"/>
              <a:gd name="connsiteY1" fmla="*/ 2311692 h 3751062"/>
              <a:gd name="connsiteX2" fmla="*/ 304032 w 3492479"/>
              <a:gd name="connsiteY2" fmla="*/ 3740442 h 3751062"/>
              <a:gd name="connsiteX3" fmla="*/ 3490145 w 3492479"/>
              <a:gd name="connsiteY3" fmla="*/ 1583029 h 3751062"/>
              <a:gd name="connsiteX4" fmla="*/ 3475857 w 3492479"/>
              <a:gd name="connsiteY4" fmla="*/ 125704 h 3751062"/>
              <a:gd name="connsiteX0" fmla="*/ 3475857 w 3492479"/>
              <a:gd name="connsiteY0" fmla="*/ 125704 h 3751062"/>
              <a:gd name="connsiteX1" fmla="*/ 561207 w 3492479"/>
              <a:gd name="connsiteY1" fmla="*/ 2311692 h 3751062"/>
              <a:gd name="connsiteX2" fmla="*/ 304032 w 3492479"/>
              <a:gd name="connsiteY2" fmla="*/ 3740442 h 3751062"/>
              <a:gd name="connsiteX3" fmla="*/ 3490145 w 3492479"/>
              <a:gd name="connsiteY3" fmla="*/ 1583029 h 3751062"/>
              <a:gd name="connsiteX4" fmla="*/ 3475857 w 3492479"/>
              <a:gd name="connsiteY4" fmla="*/ 125704 h 3751062"/>
              <a:gd name="connsiteX0" fmla="*/ 3475857 w 3492479"/>
              <a:gd name="connsiteY0" fmla="*/ 7356 h 3632714"/>
              <a:gd name="connsiteX1" fmla="*/ 561207 w 3492479"/>
              <a:gd name="connsiteY1" fmla="*/ 2193344 h 3632714"/>
              <a:gd name="connsiteX2" fmla="*/ 304032 w 3492479"/>
              <a:gd name="connsiteY2" fmla="*/ 3622094 h 3632714"/>
              <a:gd name="connsiteX3" fmla="*/ 3490145 w 3492479"/>
              <a:gd name="connsiteY3" fmla="*/ 1464681 h 3632714"/>
              <a:gd name="connsiteX4" fmla="*/ 3475857 w 3492479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20954 w 3441674"/>
              <a:gd name="connsiteY0" fmla="*/ 27682 h 3652094"/>
              <a:gd name="connsiteX1" fmla="*/ 2054599 w 3441674"/>
              <a:gd name="connsiteY1" fmla="*/ 657643 h 3652094"/>
              <a:gd name="connsiteX2" fmla="*/ 506304 w 3441674"/>
              <a:gd name="connsiteY2" fmla="*/ 2213670 h 3652094"/>
              <a:gd name="connsiteX3" fmla="*/ 249129 w 3441674"/>
              <a:gd name="connsiteY3" fmla="*/ 3642420 h 3652094"/>
              <a:gd name="connsiteX4" fmla="*/ 3435242 w 3441674"/>
              <a:gd name="connsiteY4" fmla="*/ 1485007 h 3652094"/>
              <a:gd name="connsiteX5" fmla="*/ 3420954 w 3441674"/>
              <a:gd name="connsiteY5" fmla="*/ 27682 h 3652094"/>
              <a:gd name="connsiteX0" fmla="*/ 3603881 w 3624601"/>
              <a:gd name="connsiteY0" fmla="*/ 27682 h 3653457"/>
              <a:gd name="connsiteX1" fmla="*/ 2237526 w 3624601"/>
              <a:gd name="connsiteY1" fmla="*/ 657643 h 3653457"/>
              <a:gd name="connsiteX2" fmla="*/ 219447 w 3624601"/>
              <a:gd name="connsiteY2" fmla="*/ 2356283 h 3653457"/>
              <a:gd name="connsiteX3" fmla="*/ 432056 w 3624601"/>
              <a:gd name="connsiteY3" fmla="*/ 3642420 h 3653457"/>
              <a:gd name="connsiteX4" fmla="*/ 3618169 w 3624601"/>
              <a:gd name="connsiteY4" fmla="*/ 1485007 h 3653457"/>
              <a:gd name="connsiteX5" fmla="*/ 3603881 w 3624601"/>
              <a:gd name="connsiteY5" fmla="*/ 27682 h 3653457"/>
              <a:gd name="connsiteX0" fmla="*/ 3537902 w 3558622"/>
              <a:gd name="connsiteY0" fmla="*/ 27682 h 3652258"/>
              <a:gd name="connsiteX1" fmla="*/ 2171547 w 3558622"/>
              <a:gd name="connsiteY1" fmla="*/ 657643 h 3652258"/>
              <a:gd name="connsiteX2" fmla="*/ 1164868 w 3558622"/>
              <a:gd name="connsiteY2" fmla="*/ 1412652 h 3652258"/>
              <a:gd name="connsiteX3" fmla="*/ 153468 w 3558622"/>
              <a:gd name="connsiteY3" fmla="*/ 2356283 h 3652258"/>
              <a:gd name="connsiteX4" fmla="*/ 366077 w 3558622"/>
              <a:gd name="connsiteY4" fmla="*/ 3642420 h 3652258"/>
              <a:gd name="connsiteX5" fmla="*/ 3552190 w 3558622"/>
              <a:gd name="connsiteY5" fmla="*/ 1485007 h 3652258"/>
              <a:gd name="connsiteX6" fmla="*/ 3537902 w 3558622"/>
              <a:gd name="connsiteY6" fmla="*/ 27682 h 3652258"/>
              <a:gd name="connsiteX0" fmla="*/ 3513415 w 3534135"/>
              <a:gd name="connsiteY0" fmla="*/ 27682 h 3652904"/>
              <a:gd name="connsiteX1" fmla="*/ 2147060 w 3534135"/>
              <a:gd name="connsiteY1" fmla="*/ 657643 h 3652904"/>
              <a:gd name="connsiteX2" fmla="*/ 737710 w 3534135"/>
              <a:gd name="connsiteY2" fmla="*/ 984813 h 3652904"/>
              <a:gd name="connsiteX3" fmla="*/ 128981 w 3534135"/>
              <a:gd name="connsiteY3" fmla="*/ 2356283 h 3652904"/>
              <a:gd name="connsiteX4" fmla="*/ 341590 w 3534135"/>
              <a:gd name="connsiteY4" fmla="*/ 3642420 h 3652904"/>
              <a:gd name="connsiteX5" fmla="*/ 3527703 w 3534135"/>
              <a:gd name="connsiteY5" fmla="*/ 1485007 h 3652904"/>
              <a:gd name="connsiteX6" fmla="*/ 3513415 w 3534135"/>
              <a:gd name="connsiteY6" fmla="*/ 27682 h 3652904"/>
              <a:gd name="connsiteX0" fmla="*/ 3742078 w 3762798"/>
              <a:gd name="connsiteY0" fmla="*/ 27682 h 3653516"/>
              <a:gd name="connsiteX1" fmla="*/ 2375723 w 3762798"/>
              <a:gd name="connsiteY1" fmla="*/ 657643 h 3653516"/>
              <a:gd name="connsiteX2" fmla="*/ 966373 w 3762798"/>
              <a:gd name="connsiteY2" fmla="*/ 984813 h 3653516"/>
              <a:gd name="connsiteX3" fmla="*/ 22085 w 3762798"/>
              <a:gd name="connsiteY3" fmla="*/ 2415006 h 3653516"/>
              <a:gd name="connsiteX4" fmla="*/ 570253 w 3762798"/>
              <a:gd name="connsiteY4" fmla="*/ 3642420 h 3653516"/>
              <a:gd name="connsiteX5" fmla="*/ 3756366 w 3762798"/>
              <a:gd name="connsiteY5" fmla="*/ 1485007 h 3653516"/>
              <a:gd name="connsiteX6" fmla="*/ 3742078 w 3762798"/>
              <a:gd name="connsiteY6" fmla="*/ 27682 h 3653516"/>
              <a:gd name="connsiteX0" fmla="*/ 3742078 w 3762798"/>
              <a:gd name="connsiteY0" fmla="*/ 15414 h 3641248"/>
              <a:gd name="connsiteX1" fmla="*/ 2384112 w 3762798"/>
              <a:gd name="connsiteY1" fmla="*/ 1064824 h 3641248"/>
              <a:gd name="connsiteX2" fmla="*/ 966373 w 3762798"/>
              <a:gd name="connsiteY2" fmla="*/ 972545 h 3641248"/>
              <a:gd name="connsiteX3" fmla="*/ 22085 w 3762798"/>
              <a:gd name="connsiteY3" fmla="*/ 2402738 h 3641248"/>
              <a:gd name="connsiteX4" fmla="*/ 570253 w 3762798"/>
              <a:gd name="connsiteY4" fmla="*/ 3630152 h 3641248"/>
              <a:gd name="connsiteX5" fmla="*/ 3756366 w 3762798"/>
              <a:gd name="connsiteY5" fmla="*/ 1472739 h 3641248"/>
              <a:gd name="connsiteX6" fmla="*/ 3742078 w 3762798"/>
              <a:gd name="connsiteY6" fmla="*/ 15414 h 3641248"/>
              <a:gd name="connsiteX0" fmla="*/ 3719998 w 3740718"/>
              <a:gd name="connsiteY0" fmla="*/ 15414 h 3640648"/>
              <a:gd name="connsiteX1" fmla="*/ 2362032 w 3740718"/>
              <a:gd name="connsiteY1" fmla="*/ 1064824 h 3640648"/>
              <a:gd name="connsiteX2" fmla="*/ 541621 w 3740718"/>
              <a:gd name="connsiteY2" fmla="*/ 1324883 h 3640648"/>
              <a:gd name="connsiteX3" fmla="*/ 5 w 3740718"/>
              <a:gd name="connsiteY3" fmla="*/ 2402738 h 3640648"/>
              <a:gd name="connsiteX4" fmla="*/ 548173 w 3740718"/>
              <a:gd name="connsiteY4" fmla="*/ 3630152 h 3640648"/>
              <a:gd name="connsiteX5" fmla="*/ 3734286 w 3740718"/>
              <a:gd name="connsiteY5" fmla="*/ 1472739 h 3640648"/>
              <a:gd name="connsiteX6" fmla="*/ 3719998 w 3740718"/>
              <a:gd name="connsiteY6" fmla="*/ 15414 h 3640648"/>
              <a:gd name="connsiteX0" fmla="*/ 3719998 w 3740718"/>
              <a:gd name="connsiteY0" fmla="*/ 15414 h 3637049"/>
              <a:gd name="connsiteX1" fmla="*/ 2362032 w 3740718"/>
              <a:gd name="connsiteY1" fmla="*/ 1064824 h 3637049"/>
              <a:gd name="connsiteX2" fmla="*/ 541621 w 3740718"/>
              <a:gd name="connsiteY2" fmla="*/ 1324883 h 3637049"/>
              <a:gd name="connsiteX3" fmla="*/ 5 w 3740718"/>
              <a:gd name="connsiteY3" fmla="*/ 2402738 h 3637049"/>
              <a:gd name="connsiteX4" fmla="*/ 548173 w 3740718"/>
              <a:gd name="connsiteY4" fmla="*/ 3630152 h 3637049"/>
              <a:gd name="connsiteX5" fmla="*/ 1598633 w 3740718"/>
              <a:gd name="connsiteY5" fmla="*/ 2834901 h 3637049"/>
              <a:gd name="connsiteX6" fmla="*/ 3734286 w 3740718"/>
              <a:gd name="connsiteY6" fmla="*/ 1472739 h 3637049"/>
              <a:gd name="connsiteX7" fmla="*/ 3719998 w 3740718"/>
              <a:gd name="connsiteY7" fmla="*/ 15414 h 3637049"/>
              <a:gd name="connsiteX0" fmla="*/ 3719998 w 3740718"/>
              <a:gd name="connsiteY0" fmla="*/ 15414 h 3634336"/>
              <a:gd name="connsiteX1" fmla="*/ 2362032 w 3740718"/>
              <a:gd name="connsiteY1" fmla="*/ 1064824 h 3634336"/>
              <a:gd name="connsiteX2" fmla="*/ 541621 w 3740718"/>
              <a:gd name="connsiteY2" fmla="*/ 1324883 h 3634336"/>
              <a:gd name="connsiteX3" fmla="*/ 5 w 3740718"/>
              <a:gd name="connsiteY3" fmla="*/ 2402738 h 3634336"/>
              <a:gd name="connsiteX4" fmla="*/ 548173 w 3740718"/>
              <a:gd name="connsiteY4" fmla="*/ 3630152 h 3634336"/>
              <a:gd name="connsiteX5" fmla="*/ 1237906 w 3740718"/>
              <a:gd name="connsiteY5" fmla="*/ 2465786 h 3634336"/>
              <a:gd name="connsiteX6" fmla="*/ 3734286 w 3740718"/>
              <a:gd name="connsiteY6" fmla="*/ 1472739 h 3634336"/>
              <a:gd name="connsiteX7" fmla="*/ 3719998 w 3740718"/>
              <a:gd name="connsiteY7" fmla="*/ 15414 h 3634336"/>
              <a:gd name="connsiteX0" fmla="*/ 3719998 w 3740718"/>
              <a:gd name="connsiteY0" fmla="*/ 15414 h 3633978"/>
              <a:gd name="connsiteX1" fmla="*/ 2362032 w 3740718"/>
              <a:gd name="connsiteY1" fmla="*/ 1064824 h 3633978"/>
              <a:gd name="connsiteX2" fmla="*/ 541621 w 3740718"/>
              <a:gd name="connsiteY2" fmla="*/ 1324883 h 3633978"/>
              <a:gd name="connsiteX3" fmla="*/ 5 w 3740718"/>
              <a:gd name="connsiteY3" fmla="*/ 2402738 h 3633978"/>
              <a:gd name="connsiteX4" fmla="*/ 548173 w 3740718"/>
              <a:gd name="connsiteY4" fmla="*/ 3630152 h 3633978"/>
              <a:gd name="connsiteX5" fmla="*/ 1237906 w 3740718"/>
              <a:gd name="connsiteY5" fmla="*/ 2465786 h 3633978"/>
              <a:gd name="connsiteX6" fmla="*/ 2554978 w 3740718"/>
              <a:gd name="connsiteY6" fmla="*/ 2004392 h 3633978"/>
              <a:gd name="connsiteX7" fmla="*/ 3734286 w 3740718"/>
              <a:gd name="connsiteY7" fmla="*/ 1472739 h 3633978"/>
              <a:gd name="connsiteX8" fmla="*/ 3719998 w 3740718"/>
              <a:gd name="connsiteY8" fmla="*/ 15414 h 3633978"/>
              <a:gd name="connsiteX0" fmla="*/ 3719998 w 3740718"/>
              <a:gd name="connsiteY0" fmla="*/ 15414 h 3633978"/>
              <a:gd name="connsiteX1" fmla="*/ 2362032 w 3740718"/>
              <a:gd name="connsiteY1" fmla="*/ 1064824 h 3633978"/>
              <a:gd name="connsiteX2" fmla="*/ 541621 w 3740718"/>
              <a:gd name="connsiteY2" fmla="*/ 1324883 h 3633978"/>
              <a:gd name="connsiteX3" fmla="*/ 5 w 3740718"/>
              <a:gd name="connsiteY3" fmla="*/ 2402738 h 3633978"/>
              <a:gd name="connsiteX4" fmla="*/ 548173 w 3740718"/>
              <a:gd name="connsiteY4" fmla="*/ 3630152 h 3633978"/>
              <a:gd name="connsiteX5" fmla="*/ 1237906 w 3740718"/>
              <a:gd name="connsiteY5" fmla="*/ 2465786 h 3633978"/>
              <a:gd name="connsiteX6" fmla="*/ 3108651 w 3740718"/>
              <a:gd name="connsiteY6" fmla="*/ 2205728 h 3633978"/>
              <a:gd name="connsiteX7" fmla="*/ 3734286 w 3740718"/>
              <a:gd name="connsiteY7" fmla="*/ 1472739 h 3633978"/>
              <a:gd name="connsiteX8" fmla="*/ 3719998 w 3740718"/>
              <a:gd name="connsiteY8" fmla="*/ 15414 h 3633978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3108651 w 3740718"/>
              <a:gd name="connsiteY6" fmla="*/ 2208299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33246 w 3753966"/>
              <a:gd name="connsiteY0" fmla="*/ 17985 h 3536299"/>
              <a:gd name="connsiteX1" fmla="*/ 2408836 w 3753966"/>
              <a:gd name="connsiteY1" fmla="*/ 933171 h 3536299"/>
              <a:gd name="connsiteX2" fmla="*/ 554869 w 3753966"/>
              <a:gd name="connsiteY2" fmla="*/ 1327454 h 3536299"/>
              <a:gd name="connsiteX3" fmla="*/ 13253 w 3753966"/>
              <a:gd name="connsiteY3" fmla="*/ 2405309 h 3536299"/>
              <a:gd name="connsiteX4" fmla="*/ 292973 w 3753966"/>
              <a:gd name="connsiteY4" fmla="*/ 3532055 h 3536299"/>
              <a:gd name="connsiteX5" fmla="*/ 1251154 w 3753966"/>
              <a:gd name="connsiteY5" fmla="*/ 2468357 h 3536299"/>
              <a:gd name="connsiteX6" fmla="*/ 2786340 w 3753966"/>
              <a:gd name="connsiteY6" fmla="*/ 1914684 h 3536299"/>
              <a:gd name="connsiteX7" fmla="*/ 3747534 w 3753966"/>
              <a:gd name="connsiteY7" fmla="*/ 1475310 h 3536299"/>
              <a:gd name="connsiteX8" fmla="*/ 3733246 w 3753966"/>
              <a:gd name="connsiteY8" fmla="*/ 17985 h 3536299"/>
              <a:gd name="connsiteX0" fmla="*/ 3726123 w 3746843"/>
              <a:gd name="connsiteY0" fmla="*/ 17985 h 3536299"/>
              <a:gd name="connsiteX1" fmla="*/ 2401713 w 3746843"/>
              <a:gd name="connsiteY1" fmla="*/ 933171 h 3536299"/>
              <a:gd name="connsiteX2" fmla="*/ 547746 w 3746843"/>
              <a:gd name="connsiteY2" fmla="*/ 1327454 h 3536299"/>
              <a:gd name="connsiteX3" fmla="*/ 6130 w 3746843"/>
              <a:gd name="connsiteY3" fmla="*/ 2405309 h 3536299"/>
              <a:gd name="connsiteX4" fmla="*/ 285850 w 3746843"/>
              <a:gd name="connsiteY4" fmla="*/ 3532055 h 3536299"/>
              <a:gd name="connsiteX5" fmla="*/ 1244031 w 3746843"/>
              <a:gd name="connsiteY5" fmla="*/ 2468357 h 3536299"/>
              <a:gd name="connsiteX6" fmla="*/ 2779217 w 3746843"/>
              <a:gd name="connsiteY6" fmla="*/ 1914684 h 3536299"/>
              <a:gd name="connsiteX7" fmla="*/ 3740411 w 3746843"/>
              <a:gd name="connsiteY7" fmla="*/ 1475310 h 3536299"/>
              <a:gd name="connsiteX8" fmla="*/ 3726123 w 3746843"/>
              <a:gd name="connsiteY8" fmla="*/ 17985 h 3536299"/>
              <a:gd name="connsiteX0" fmla="*/ 3726123 w 3746843"/>
              <a:gd name="connsiteY0" fmla="*/ 17985 h 3532055"/>
              <a:gd name="connsiteX1" fmla="*/ 2401713 w 3746843"/>
              <a:gd name="connsiteY1" fmla="*/ 933171 h 3532055"/>
              <a:gd name="connsiteX2" fmla="*/ 547746 w 3746843"/>
              <a:gd name="connsiteY2" fmla="*/ 1327454 h 3532055"/>
              <a:gd name="connsiteX3" fmla="*/ 6130 w 3746843"/>
              <a:gd name="connsiteY3" fmla="*/ 2405309 h 3532055"/>
              <a:gd name="connsiteX4" fmla="*/ 285850 w 3746843"/>
              <a:gd name="connsiteY4" fmla="*/ 3532055 h 3532055"/>
              <a:gd name="connsiteX5" fmla="*/ 1244031 w 3746843"/>
              <a:gd name="connsiteY5" fmla="*/ 2468357 h 3532055"/>
              <a:gd name="connsiteX6" fmla="*/ 2779217 w 3746843"/>
              <a:gd name="connsiteY6" fmla="*/ 1914684 h 3532055"/>
              <a:gd name="connsiteX7" fmla="*/ 3740411 w 3746843"/>
              <a:gd name="connsiteY7" fmla="*/ 1475310 h 3532055"/>
              <a:gd name="connsiteX8" fmla="*/ 3726123 w 3746843"/>
              <a:gd name="connsiteY8" fmla="*/ 17985 h 3532055"/>
              <a:gd name="connsiteX0" fmla="*/ 3726123 w 3746843"/>
              <a:gd name="connsiteY0" fmla="*/ 17985 h 3532055"/>
              <a:gd name="connsiteX1" fmla="*/ 2401713 w 3746843"/>
              <a:gd name="connsiteY1" fmla="*/ 933171 h 3532055"/>
              <a:gd name="connsiteX2" fmla="*/ 547746 w 3746843"/>
              <a:gd name="connsiteY2" fmla="*/ 1327454 h 3532055"/>
              <a:gd name="connsiteX3" fmla="*/ 6130 w 3746843"/>
              <a:gd name="connsiteY3" fmla="*/ 2405309 h 3532055"/>
              <a:gd name="connsiteX4" fmla="*/ 285850 w 3746843"/>
              <a:gd name="connsiteY4" fmla="*/ 3532055 h 3532055"/>
              <a:gd name="connsiteX5" fmla="*/ 1244031 w 3746843"/>
              <a:gd name="connsiteY5" fmla="*/ 2468357 h 3532055"/>
              <a:gd name="connsiteX6" fmla="*/ 2779217 w 3746843"/>
              <a:gd name="connsiteY6" fmla="*/ 1914684 h 3532055"/>
              <a:gd name="connsiteX7" fmla="*/ 3740411 w 3746843"/>
              <a:gd name="connsiteY7" fmla="*/ 1475310 h 3532055"/>
              <a:gd name="connsiteX8" fmla="*/ 3726123 w 3746843"/>
              <a:gd name="connsiteY8" fmla="*/ 17985 h 3532055"/>
              <a:gd name="connsiteX0" fmla="*/ 3719993 w 3740713"/>
              <a:gd name="connsiteY0" fmla="*/ 17985 h 3532055"/>
              <a:gd name="connsiteX1" fmla="*/ 2395583 w 3740713"/>
              <a:gd name="connsiteY1" fmla="*/ 933171 h 3532055"/>
              <a:gd name="connsiteX2" fmla="*/ 541616 w 3740713"/>
              <a:gd name="connsiteY2" fmla="*/ 1327454 h 3532055"/>
              <a:gd name="connsiteX3" fmla="*/ 0 w 3740713"/>
              <a:gd name="connsiteY3" fmla="*/ 2405309 h 3532055"/>
              <a:gd name="connsiteX4" fmla="*/ 279720 w 3740713"/>
              <a:gd name="connsiteY4" fmla="*/ 3532055 h 3532055"/>
              <a:gd name="connsiteX5" fmla="*/ 1237901 w 3740713"/>
              <a:gd name="connsiteY5" fmla="*/ 2468357 h 3532055"/>
              <a:gd name="connsiteX6" fmla="*/ 2773087 w 3740713"/>
              <a:gd name="connsiteY6" fmla="*/ 1914684 h 3532055"/>
              <a:gd name="connsiteX7" fmla="*/ 3734281 w 3740713"/>
              <a:gd name="connsiteY7" fmla="*/ 1475310 h 3532055"/>
              <a:gd name="connsiteX8" fmla="*/ 3719993 w 3740713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524838 w 3925271"/>
              <a:gd name="connsiteY2" fmla="*/ 1310676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5485 h 3529555"/>
              <a:gd name="connsiteX1" fmla="*/ 2580141 w 3925271"/>
              <a:gd name="connsiteY1" fmla="*/ 930671 h 3529555"/>
              <a:gd name="connsiteX2" fmla="*/ 524838 w 3925271"/>
              <a:gd name="connsiteY2" fmla="*/ 1308176 h 3529555"/>
              <a:gd name="connsiteX3" fmla="*/ 0 w 3925271"/>
              <a:gd name="connsiteY3" fmla="*/ 2184695 h 3529555"/>
              <a:gd name="connsiteX4" fmla="*/ 464278 w 3925271"/>
              <a:gd name="connsiteY4" fmla="*/ 3529555 h 3529555"/>
              <a:gd name="connsiteX5" fmla="*/ 1422459 w 3925271"/>
              <a:gd name="connsiteY5" fmla="*/ 2465857 h 3529555"/>
              <a:gd name="connsiteX6" fmla="*/ 2957645 w 3925271"/>
              <a:gd name="connsiteY6" fmla="*/ 1912184 h 3529555"/>
              <a:gd name="connsiteX7" fmla="*/ 3918839 w 3925271"/>
              <a:gd name="connsiteY7" fmla="*/ 1472810 h 3529555"/>
              <a:gd name="connsiteX8" fmla="*/ 3904551 w 3925271"/>
              <a:gd name="connsiteY8" fmla="*/ 15485 h 3529555"/>
              <a:gd name="connsiteX0" fmla="*/ 3904551 w 3925271"/>
              <a:gd name="connsiteY0" fmla="*/ 18184 h 3532254"/>
              <a:gd name="connsiteX1" fmla="*/ 2580141 w 3925271"/>
              <a:gd name="connsiteY1" fmla="*/ 933370 h 3532254"/>
              <a:gd name="connsiteX2" fmla="*/ 524838 w 3925271"/>
              <a:gd name="connsiteY2" fmla="*/ 1310875 h 3532254"/>
              <a:gd name="connsiteX3" fmla="*/ 0 w 3925271"/>
              <a:gd name="connsiteY3" fmla="*/ 2187394 h 3532254"/>
              <a:gd name="connsiteX4" fmla="*/ 464278 w 3925271"/>
              <a:gd name="connsiteY4" fmla="*/ 3532254 h 3532254"/>
              <a:gd name="connsiteX5" fmla="*/ 1422459 w 3925271"/>
              <a:gd name="connsiteY5" fmla="*/ 2468556 h 3532254"/>
              <a:gd name="connsiteX6" fmla="*/ 2957645 w 3925271"/>
              <a:gd name="connsiteY6" fmla="*/ 1914883 h 3532254"/>
              <a:gd name="connsiteX7" fmla="*/ 3918839 w 3925271"/>
              <a:gd name="connsiteY7" fmla="*/ 1475509 h 3532254"/>
              <a:gd name="connsiteX8" fmla="*/ 3904551 w 3925271"/>
              <a:gd name="connsiteY8" fmla="*/ 18184 h 3532254"/>
              <a:gd name="connsiteX0" fmla="*/ 3904551 w 3925271"/>
              <a:gd name="connsiteY0" fmla="*/ 19851 h 3533921"/>
              <a:gd name="connsiteX1" fmla="*/ 3142203 w 3925271"/>
              <a:gd name="connsiteY1" fmla="*/ 867926 h 3533921"/>
              <a:gd name="connsiteX2" fmla="*/ 524838 w 3925271"/>
              <a:gd name="connsiteY2" fmla="*/ 1312542 h 3533921"/>
              <a:gd name="connsiteX3" fmla="*/ 0 w 3925271"/>
              <a:gd name="connsiteY3" fmla="*/ 2189061 h 3533921"/>
              <a:gd name="connsiteX4" fmla="*/ 464278 w 3925271"/>
              <a:gd name="connsiteY4" fmla="*/ 3533921 h 3533921"/>
              <a:gd name="connsiteX5" fmla="*/ 1422459 w 3925271"/>
              <a:gd name="connsiteY5" fmla="*/ 2470223 h 3533921"/>
              <a:gd name="connsiteX6" fmla="*/ 2957645 w 3925271"/>
              <a:gd name="connsiteY6" fmla="*/ 1916550 h 3533921"/>
              <a:gd name="connsiteX7" fmla="*/ 3918839 w 3925271"/>
              <a:gd name="connsiteY7" fmla="*/ 1477176 h 3533921"/>
              <a:gd name="connsiteX8" fmla="*/ 3904551 w 3925271"/>
              <a:gd name="connsiteY8" fmla="*/ 19851 h 3533921"/>
              <a:gd name="connsiteX0" fmla="*/ 3904551 w 3925271"/>
              <a:gd name="connsiteY0" fmla="*/ 16850 h 3530920"/>
              <a:gd name="connsiteX1" fmla="*/ 3142203 w 3925271"/>
              <a:gd name="connsiteY1" fmla="*/ 864925 h 3530920"/>
              <a:gd name="connsiteX2" fmla="*/ 524838 w 3925271"/>
              <a:gd name="connsiteY2" fmla="*/ 1309541 h 3530920"/>
              <a:gd name="connsiteX3" fmla="*/ 0 w 3925271"/>
              <a:gd name="connsiteY3" fmla="*/ 2186060 h 3530920"/>
              <a:gd name="connsiteX4" fmla="*/ 464278 w 3925271"/>
              <a:gd name="connsiteY4" fmla="*/ 3530920 h 3530920"/>
              <a:gd name="connsiteX5" fmla="*/ 1422459 w 3925271"/>
              <a:gd name="connsiteY5" fmla="*/ 2467222 h 3530920"/>
              <a:gd name="connsiteX6" fmla="*/ 2957645 w 3925271"/>
              <a:gd name="connsiteY6" fmla="*/ 1913549 h 3530920"/>
              <a:gd name="connsiteX7" fmla="*/ 3918839 w 3925271"/>
              <a:gd name="connsiteY7" fmla="*/ 1474175 h 3530920"/>
              <a:gd name="connsiteX8" fmla="*/ 3904551 w 3925271"/>
              <a:gd name="connsiteY8" fmla="*/ 16850 h 3530920"/>
              <a:gd name="connsiteX0" fmla="*/ 3904551 w 3925271"/>
              <a:gd name="connsiteY0" fmla="*/ 18885 h 3532955"/>
              <a:gd name="connsiteX1" fmla="*/ 2613697 w 3925271"/>
              <a:gd name="connsiteY1" fmla="*/ 774681 h 3532955"/>
              <a:gd name="connsiteX2" fmla="*/ 524838 w 3925271"/>
              <a:gd name="connsiteY2" fmla="*/ 1311576 h 3532955"/>
              <a:gd name="connsiteX3" fmla="*/ 0 w 3925271"/>
              <a:gd name="connsiteY3" fmla="*/ 2188095 h 3532955"/>
              <a:gd name="connsiteX4" fmla="*/ 464278 w 3925271"/>
              <a:gd name="connsiteY4" fmla="*/ 3532955 h 3532955"/>
              <a:gd name="connsiteX5" fmla="*/ 1422459 w 3925271"/>
              <a:gd name="connsiteY5" fmla="*/ 2469257 h 3532955"/>
              <a:gd name="connsiteX6" fmla="*/ 2957645 w 3925271"/>
              <a:gd name="connsiteY6" fmla="*/ 1915584 h 3532955"/>
              <a:gd name="connsiteX7" fmla="*/ 3918839 w 3925271"/>
              <a:gd name="connsiteY7" fmla="*/ 1476210 h 3532955"/>
              <a:gd name="connsiteX8" fmla="*/ 3904551 w 3925271"/>
              <a:gd name="connsiteY8" fmla="*/ 18885 h 3532955"/>
              <a:gd name="connsiteX0" fmla="*/ 3904551 w 3925271"/>
              <a:gd name="connsiteY0" fmla="*/ 15153 h 3529223"/>
              <a:gd name="connsiteX1" fmla="*/ 2613697 w 3925271"/>
              <a:gd name="connsiteY1" fmla="*/ 770949 h 3529223"/>
              <a:gd name="connsiteX2" fmla="*/ 524838 w 3925271"/>
              <a:gd name="connsiteY2" fmla="*/ 1307844 h 3529223"/>
              <a:gd name="connsiteX3" fmla="*/ 0 w 3925271"/>
              <a:gd name="connsiteY3" fmla="*/ 2184363 h 3529223"/>
              <a:gd name="connsiteX4" fmla="*/ 464278 w 3925271"/>
              <a:gd name="connsiteY4" fmla="*/ 3529223 h 3529223"/>
              <a:gd name="connsiteX5" fmla="*/ 1422459 w 3925271"/>
              <a:gd name="connsiteY5" fmla="*/ 2465525 h 3529223"/>
              <a:gd name="connsiteX6" fmla="*/ 2957645 w 3925271"/>
              <a:gd name="connsiteY6" fmla="*/ 1911852 h 3529223"/>
              <a:gd name="connsiteX7" fmla="*/ 3918839 w 3925271"/>
              <a:gd name="connsiteY7" fmla="*/ 1472478 h 3529223"/>
              <a:gd name="connsiteX8" fmla="*/ 3904551 w 3925271"/>
              <a:gd name="connsiteY8" fmla="*/ 15153 h 3529223"/>
              <a:gd name="connsiteX0" fmla="*/ 3904551 w 3925271"/>
              <a:gd name="connsiteY0" fmla="*/ 11633 h 3525703"/>
              <a:gd name="connsiteX1" fmla="*/ 2521418 w 3925271"/>
              <a:gd name="connsiteY1" fmla="*/ 1052654 h 3525703"/>
              <a:gd name="connsiteX2" fmla="*/ 524838 w 3925271"/>
              <a:gd name="connsiteY2" fmla="*/ 1304324 h 3525703"/>
              <a:gd name="connsiteX3" fmla="*/ 0 w 3925271"/>
              <a:gd name="connsiteY3" fmla="*/ 2180843 h 3525703"/>
              <a:gd name="connsiteX4" fmla="*/ 464278 w 3925271"/>
              <a:gd name="connsiteY4" fmla="*/ 3525703 h 3525703"/>
              <a:gd name="connsiteX5" fmla="*/ 1422459 w 3925271"/>
              <a:gd name="connsiteY5" fmla="*/ 2462005 h 3525703"/>
              <a:gd name="connsiteX6" fmla="*/ 2957645 w 3925271"/>
              <a:gd name="connsiteY6" fmla="*/ 1908332 h 3525703"/>
              <a:gd name="connsiteX7" fmla="*/ 3918839 w 3925271"/>
              <a:gd name="connsiteY7" fmla="*/ 1468958 h 3525703"/>
              <a:gd name="connsiteX8" fmla="*/ 3904551 w 3925271"/>
              <a:gd name="connsiteY8" fmla="*/ 11633 h 3525703"/>
              <a:gd name="connsiteX0" fmla="*/ 3904551 w 3925271"/>
              <a:gd name="connsiteY0" fmla="*/ 12466 h 3526536"/>
              <a:gd name="connsiteX1" fmla="*/ 2521418 w 3925271"/>
              <a:gd name="connsiteY1" fmla="*/ 1053487 h 3526536"/>
              <a:gd name="connsiteX2" fmla="*/ 524838 w 3925271"/>
              <a:gd name="connsiteY2" fmla="*/ 1305157 h 3526536"/>
              <a:gd name="connsiteX3" fmla="*/ 0 w 3925271"/>
              <a:gd name="connsiteY3" fmla="*/ 2181676 h 3526536"/>
              <a:gd name="connsiteX4" fmla="*/ 464278 w 3925271"/>
              <a:gd name="connsiteY4" fmla="*/ 3526536 h 3526536"/>
              <a:gd name="connsiteX5" fmla="*/ 1422459 w 3925271"/>
              <a:gd name="connsiteY5" fmla="*/ 2462838 h 3526536"/>
              <a:gd name="connsiteX6" fmla="*/ 2957645 w 3925271"/>
              <a:gd name="connsiteY6" fmla="*/ 1909165 h 3526536"/>
              <a:gd name="connsiteX7" fmla="*/ 3918839 w 3925271"/>
              <a:gd name="connsiteY7" fmla="*/ 1469791 h 3526536"/>
              <a:gd name="connsiteX8" fmla="*/ 3904551 w 3925271"/>
              <a:gd name="connsiteY8" fmla="*/ 12466 h 3526536"/>
              <a:gd name="connsiteX0" fmla="*/ 4051508 w 4053743"/>
              <a:gd name="connsiteY0" fmla="*/ 12786 h 3592170"/>
              <a:gd name="connsiteX1" fmla="*/ 2521418 w 4053743"/>
              <a:gd name="connsiteY1" fmla="*/ 1119121 h 3592170"/>
              <a:gd name="connsiteX2" fmla="*/ 524838 w 4053743"/>
              <a:gd name="connsiteY2" fmla="*/ 1370791 h 3592170"/>
              <a:gd name="connsiteX3" fmla="*/ 0 w 4053743"/>
              <a:gd name="connsiteY3" fmla="*/ 2247310 h 3592170"/>
              <a:gd name="connsiteX4" fmla="*/ 464278 w 4053743"/>
              <a:gd name="connsiteY4" fmla="*/ 3592170 h 3592170"/>
              <a:gd name="connsiteX5" fmla="*/ 1422459 w 4053743"/>
              <a:gd name="connsiteY5" fmla="*/ 2528472 h 3592170"/>
              <a:gd name="connsiteX6" fmla="*/ 2957645 w 4053743"/>
              <a:gd name="connsiteY6" fmla="*/ 1974799 h 3592170"/>
              <a:gd name="connsiteX7" fmla="*/ 3918839 w 4053743"/>
              <a:gd name="connsiteY7" fmla="*/ 1535425 h 3592170"/>
              <a:gd name="connsiteX8" fmla="*/ 4051508 w 4053743"/>
              <a:gd name="connsiteY8" fmla="*/ 12786 h 3592170"/>
              <a:gd name="connsiteX0" fmla="*/ 4051508 w 4057367"/>
              <a:gd name="connsiteY0" fmla="*/ 12786 h 3592170"/>
              <a:gd name="connsiteX1" fmla="*/ 2521418 w 4057367"/>
              <a:gd name="connsiteY1" fmla="*/ 1119121 h 3592170"/>
              <a:gd name="connsiteX2" fmla="*/ 524838 w 4057367"/>
              <a:gd name="connsiteY2" fmla="*/ 1370791 h 3592170"/>
              <a:gd name="connsiteX3" fmla="*/ 0 w 4057367"/>
              <a:gd name="connsiteY3" fmla="*/ 2247310 h 3592170"/>
              <a:gd name="connsiteX4" fmla="*/ 464278 w 4057367"/>
              <a:gd name="connsiteY4" fmla="*/ 3592170 h 3592170"/>
              <a:gd name="connsiteX5" fmla="*/ 1422459 w 4057367"/>
              <a:gd name="connsiteY5" fmla="*/ 2528472 h 3592170"/>
              <a:gd name="connsiteX6" fmla="*/ 2957645 w 4057367"/>
              <a:gd name="connsiteY6" fmla="*/ 1974799 h 3592170"/>
              <a:gd name="connsiteX7" fmla="*/ 4016811 w 4057367"/>
              <a:gd name="connsiteY7" fmla="*/ 1502768 h 3592170"/>
              <a:gd name="connsiteX8" fmla="*/ 4051508 w 4057367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422459 w 4090344"/>
              <a:gd name="connsiteY5" fmla="*/ 2528472 h 3592170"/>
              <a:gd name="connsiteX6" fmla="*/ 2957645 w 4090344"/>
              <a:gd name="connsiteY6" fmla="*/ 1974799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422459 w 4090344"/>
              <a:gd name="connsiteY5" fmla="*/ 2528472 h 3592170"/>
              <a:gd name="connsiteX6" fmla="*/ 3120931 w 4090344"/>
              <a:gd name="connsiteY6" fmla="*/ 1827842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536759 w 4090344"/>
              <a:gd name="connsiteY5" fmla="*/ 2544801 h 3592170"/>
              <a:gd name="connsiteX6" fmla="*/ 3120931 w 4090344"/>
              <a:gd name="connsiteY6" fmla="*/ 1827842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4408599"/>
              <a:gd name="connsiteX1" fmla="*/ 2521418 w 4090344"/>
              <a:gd name="connsiteY1" fmla="*/ 1119121 h 4408599"/>
              <a:gd name="connsiteX2" fmla="*/ 524838 w 4090344"/>
              <a:gd name="connsiteY2" fmla="*/ 1370791 h 4408599"/>
              <a:gd name="connsiteX3" fmla="*/ 0 w 4090344"/>
              <a:gd name="connsiteY3" fmla="*/ 2247310 h 4408599"/>
              <a:gd name="connsiteX4" fmla="*/ 709206 w 4090344"/>
              <a:gd name="connsiteY4" fmla="*/ 4408599 h 4408599"/>
              <a:gd name="connsiteX5" fmla="*/ 1536759 w 4090344"/>
              <a:gd name="connsiteY5" fmla="*/ 2544801 h 4408599"/>
              <a:gd name="connsiteX6" fmla="*/ 3120931 w 4090344"/>
              <a:gd name="connsiteY6" fmla="*/ 1827842 h 4408599"/>
              <a:gd name="connsiteX7" fmla="*/ 4016811 w 4090344"/>
              <a:gd name="connsiteY7" fmla="*/ 1502768 h 4408599"/>
              <a:gd name="connsiteX8" fmla="*/ 4051508 w 4090344"/>
              <a:gd name="connsiteY8" fmla="*/ 12786 h 4408599"/>
              <a:gd name="connsiteX0" fmla="*/ 4051508 w 4090344"/>
              <a:gd name="connsiteY0" fmla="*/ 12786 h 4408599"/>
              <a:gd name="connsiteX1" fmla="*/ 2521418 w 4090344"/>
              <a:gd name="connsiteY1" fmla="*/ 1119121 h 4408599"/>
              <a:gd name="connsiteX2" fmla="*/ 524838 w 4090344"/>
              <a:gd name="connsiteY2" fmla="*/ 1370791 h 4408599"/>
              <a:gd name="connsiteX3" fmla="*/ 0 w 4090344"/>
              <a:gd name="connsiteY3" fmla="*/ 2247310 h 4408599"/>
              <a:gd name="connsiteX4" fmla="*/ 709206 w 4090344"/>
              <a:gd name="connsiteY4" fmla="*/ 4408599 h 4408599"/>
              <a:gd name="connsiteX5" fmla="*/ 1536759 w 4090344"/>
              <a:gd name="connsiteY5" fmla="*/ 2544801 h 4408599"/>
              <a:gd name="connsiteX6" fmla="*/ 3120931 w 4090344"/>
              <a:gd name="connsiteY6" fmla="*/ 1827842 h 4408599"/>
              <a:gd name="connsiteX7" fmla="*/ 4016811 w 4090344"/>
              <a:gd name="connsiteY7" fmla="*/ 1502768 h 4408599"/>
              <a:gd name="connsiteX8" fmla="*/ 4051508 w 4090344"/>
              <a:gd name="connsiteY8" fmla="*/ 12786 h 4408599"/>
              <a:gd name="connsiteX0" fmla="*/ 4067836 w 4106672"/>
              <a:gd name="connsiteY0" fmla="*/ 12786 h 4408599"/>
              <a:gd name="connsiteX1" fmla="*/ 2537746 w 4106672"/>
              <a:gd name="connsiteY1" fmla="*/ 1119121 h 4408599"/>
              <a:gd name="connsiteX2" fmla="*/ 541166 w 4106672"/>
              <a:gd name="connsiteY2" fmla="*/ 1370791 h 4408599"/>
              <a:gd name="connsiteX3" fmla="*/ 0 w 4106672"/>
              <a:gd name="connsiteY3" fmla="*/ 2018710 h 4408599"/>
              <a:gd name="connsiteX4" fmla="*/ 725534 w 4106672"/>
              <a:gd name="connsiteY4" fmla="*/ 4408599 h 4408599"/>
              <a:gd name="connsiteX5" fmla="*/ 1553087 w 4106672"/>
              <a:gd name="connsiteY5" fmla="*/ 2544801 h 4408599"/>
              <a:gd name="connsiteX6" fmla="*/ 3137259 w 4106672"/>
              <a:gd name="connsiteY6" fmla="*/ 1827842 h 4408599"/>
              <a:gd name="connsiteX7" fmla="*/ 4033139 w 4106672"/>
              <a:gd name="connsiteY7" fmla="*/ 1502768 h 4408599"/>
              <a:gd name="connsiteX8" fmla="*/ 4067836 w 4106672"/>
              <a:gd name="connsiteY8" fmla="*/ 12786 h 4408599"/>
              <a:gd name="connsiteX0" fmla="*/ 4002522 w 4041358"/>
              <a:gd name="connsiteY0" fmla="*/ 12786 h 4408599"/>
              <a:gd name="connsiteX1" fmla="*/ 2472432 w 4041358"/>
              <a:gd name="connsiteY1" fmla="*/ 1119121 h 4408599"/>
              <a:gd name="connsiteX2" fmla="*/ 475852 w 4041358"/>
              <a:gd name="connsiteY2" fmla="*/ 1370791 h 4408599"/>
              <a:gd name="connsiteX3" fmla="*/ 0 w 4041358"/>
              <a:gd name="connsiteY3" fmla="*/ 1708467 h 4408599"/>
              <a:gd name="connsiteX4" fmla="*/ 660220 w 4041358"/>
              <a:gd name="connsiteY4" fmla="*/ 4408599 h 4408599"/>
              <a:gd name="connsiteX5" fmla="*/ 1487773 w 4041358"/>
              <a:gd name="connsiteY5" fmla="*/ 2544801 h 4408599"/>
              <a:gd name="connsiteX6" fmla="*/ 3071945 w 4041358"/>
              <a:gd name="connsiteY6" fmla="*/ 1827842 h 4408599"/>
              <a:gd name="connsiteX7" fmla="*/ 3967825 w 4041358"/>
              <a:gd name="connsiteY7" fmla="*/ 1502768 h 4408599"/>
              <a:gd name="connsiteX8" fmla="*/ 4002522 w 4041358"/>
              <a:gd name="connsiteY8" fmla="*/ 12786 h 4408599"/>
              <a:gd name="connsiteX0" fmla="*/ 4002522 w 4041358"/>
              <a:gd name="connsiteY0" fmla="*/ 12124 h 4407937"/>
              <a:gd name="connsiteX1" fmla="*/ 2472432 w 4041358"/>
              <a:gd name="connsiteY1" fmla="*/ 1118459 h 4407937"/>
              <a:gd name="connsiteX2" fmla="*/ 851409 w 4041358"/>
              <a:gd name="connsiteY2" fmla="*/ 994572 h 4407937"/>
              <a:gd name="connsiteX3" fmla="*/ 0 w 4041358"/>
              <a:gd name="connsiteY3" fmla="*/ 1707805 h 4407937"/>
              <a:gd name="connsiteX4" fmla="*/ 660220 w 4041358"/>
              <a:gd name="connsiteY4" fmla="*/ 4407937 h 4407937"/>
              <a:gd name="connsiteX5" fmla="*/ 1487773 w 4041358"/>
              <a:gd name="connsiteY5" fmla="*/ 2544139 h 4407937"/>
              <a:gd name="connsiteX6" fmla="*/ 3071945 w 4041358"/>
              <a:gd name="connsiteY6" fmla="*/ 1827180 h 4407937"/>
              <a:gd name="connsiteX7" fmla="*/ 3967825 w 4041358"/>
              <a:gd name="connsiteY7" fmla="*/ 1502106 h 4407937"/>
              <a:gd name="connsiteX8" fmla="*/ 4002522 w 4041358"/>
              <a:gd name="connsiteY8" fmla="*/ 12124 h 4407937"/>
              <a:gd name="connsiteX0" fmla="*/ 4002522 w 4041358"/>
              <a:gd name="connsiteY0" fmla="*/ 10398 h 4406211"/>
              <a:gd name="connsiteX1" fmla="*/ 2407118 w 4041358"/>
              <a:gd name="connsiteY1" fmla="*/ 1312676 h 4406211"/>
              <a:gd name="connsiteX2" fmla="*/ 851409 w 4041358"/>
              <a:gd name="connsiteY2" fmla="*/ 992846 h 4406211"/>
              <a:gd name="connsiteX3" fmla="*/ 0 w 4041358"/>
              <a:gd name="connsiteY3" fmla="*/ 1706079 h 4406211"/>
              <a:gd name="connsiteX4" fmla="*/ 660220 w 4041358"/>
              <a:gd name="connsiteY4" fmla="*/ 4406211 h 4406211"/>
              <a:gd name="connsiteX5" fmla="*/ 1487773 w 4041358"/>
              <a:gd name="connsiteY5" fmla="*/ 2542413 h 4406211"/>
              <a:gd name="connsiteX6" fmla="*/ 3071945 w 4041358"/>
              <a:gd name="connsiteY6" fmla="*/ 1825454 h 4406211"/>
              <a:gd name="connsiteX7" fmla="*/ 3967825 w 4041358"/>
              <a:gd name="connsiteY7" fmla="*/ 1500380 h 4406211"/>
              <a:gd name="connsiteX8" fmla="*/ 4002522 w 4041358"/>
              <a:gd name="connsiteY8" fmla="*/ 10398 h 4406211"/>
              <a:gd name="connsiteX0" fmla="*/ 4002522 w 6223377"/>
              <a:gd name="connsiteY0" fmla="*/ 10398 h 4406211"/>
              <a:gd name="connsiteX1" fmla="*/ 2407118 w 6223377"/>
              <a:gd name="connsiteY1" fmla="*/ 1312676 h 4406211"/>
              <a:gd name="connsiteX2" fmla="*/ 851409 w 6223377"/>
              <a:gd name="connsiteY2" fmla="*/ 992846 h 4406211"/>
              <a:gd name="connsiteX3" fmla="*/ 0 w 6223377"/>
              <a:gd name="connsiteY3" fmla="*/ 1706079 h 4406211"/>
              <a:gd name="connsiteX4" fmla="*/ 660220 w 6223377"/>
              <a:gd name="connsiteY4" fmla="*/ 4406211 h 4406211"/>
              <a:gd name="connsiteX5" fmla="*/ 1487773 w 6223377"/>
              <a:gd name="connsiteY5" fmla="*/ 2542413 h 4406211"/>
              <a:gd name="connsiteX6" fmla="*/ 3071945 w 6223377"/>
              <a:gd name="connsiteY6" fmla="*/ 1825454 h 4406211"/>
              <a:gd name="connsiteX7" fmla="*/ 6218410 w 6223377"/>
              <a:gd name="connsiteY7" fmla="*/ 4344528 h 4406211"/>
              <a:gd name="connsiteX8" fmla="*/ 4002522 w 6223377"/>
              <a:gd name="connsiteY8" fmla="*/ 10398 h 4406211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87773 w 7094431"/>
              <a:gd name="connsiteY5" fmla="*/ 1600846 h 3464644"/>
              <a:gd name="connsiteX6" fmla="*/ 3071945 w 7094431"/>
              <a:gd name="connsiteY6" fmla="*/ 883887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87773 w 7094431"/>
              <a:gd name="connsiteY5" fmla="*/ 160084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13881 h 3413376"/>
              <a:gd name="connsiteX1" fmla="*/ 5634604 w 7094431"/>
              <a:gd name="connsiteY1" fmla="*/ 727915 h 3413376"/>
              <a:gd name="connsiteX2" fmla="*/ 851409 w 7094431"/>
              <a:gd name="connsiteY2" fmla="*/ 11 h 3413376"/>
              <a:gd name="connsiteX3" fmla="*/ 0 w 7094431"/>
              <a:gd name="connsiteY3" fmla="*/ 713244 h 3413376"/>
              <a:gd name="connsiteX4" fmla="*/ 660220 w 7094431"/>
              <a:gd name="connsiteY4" fmla="*/ 3413376 h 3413376"/>
              <a:gd name="connsiteX5" fmla="*/ 1450675 w 7094431"/>
              <a:gd name="connsiteY5" fmla="*/ 2266798 h 3413376"/>
              <a:gd name="connsiteX6" fmla="*/ 2886458 w 7094431"/>
              <a:gd name="connsiteY6" fmla="*/ 1661131 h 3413376"/>
              <a:gd name="connsiteX7" fmla="*/ 6218410 w 7094431"/>
              <a:gd name="connsiteY7" fmla="*/ 3351693 h 3413376"/>
              <a:gd name="connsiteX8" fmla="*/ 7093984 w 7094431"/>
              <a:gd name="connsiteY8" fmla="*/ 2813881 h 3413376"/>
              <a:gd name="connsiteX0" fmla="*/ 7093984 w 7094431"/>
              <a:gd name="connsiteY0" fmla="*/ 2252244 h 2851739"/>
              <a:gd name="connsiteX1" fmla="*/ 5634604 w 7094431"/>
              <a:gd name="connsiteY1" fmla="*/ 166278 h 2851739"/>
              <a:gd name="connsiteX2" fmla="*/ 2582628 w 7094431"/>
              <a:gd name="connsiteY2" fmla="*/ 130862 h 2851739"/>
              <a:gd name="connsiteX3" fmla="*/ 0 w 7094431"/>
              <a:gd name="connsiteY3" fmla="*/ 151607 h 2851739"/>
              <a:gd name="connsiteX4" fmla="*/ 660220 w 7094431"/>
              <a:gd name="connsiteY4" fmla="*/ 2851739 h 2851739"/>
              <a:gd name="connsiteX5" fmla="*/ 1450675 w 7094431"/>
              <a:gd name="connsiteY5" fmla="*/ 1705161 h 2851739"/>
              <a:gd name="connsiteX6" fmla="*/ 2886458 w 7094431"/>
              <a:gd name="connsiteY6" fmla="*/ 1099494 h 2851739"/>
              <a:gd name="connsiteX7" fmla="*/ 6218410 w 7094431"/>
              <a:gd name="connsiteY7" fmla="*/ 2790056 h 2851739"/>
              <a:gd name="connsiteX8" fmla="*/ 7093984 w 7094431"/>
              <a:gd name="connsiteY8" fmla="*/ 2252244 h 2851739"/>
              <a:gd name="connsiteX0" fmla="*/ 7093984 w 7094568"/>
              <a:gd name="connsiteY0" fmla="*/ 2252244 h 2851739"/>
              <a:gd name="connsiteX1" fmla="*/ 5634604 w 7094568"/>
              <a:gd name="connsiteY1" fmla="*/ 166278 h 2851739"/>
              <a:gd name="connsiteX2" fmla="*/ 2582628 w 7094568"/>
              <a:gd name="connsiteY2" fmla="*/ 130862 h 2851739"/>
              <a:gd name="connsiteX3" fmla="*/ 0 w 7094568"/>
              <a:gd name="connsiteY3" fmla="*/ 151607 h 2851739"/>
              <a:gd name="connsiteX4" fmla="*/ 660220 w 7094568"/>
              <a:gd name="connsiteY4" fmla="*/ 2851739 h 2851739"/>
              <a:gd name="connsiteX5" fmla="*/ 1450675 w 7094568"/>
              <a:gd name="connsiteY5" fmla="*/ 1705161 h 2851739"/>
              <a:gd name="connsiteX6" fmla="*/ 2886458 w 7094568"/>
              <a:gd name="connsiteY6" fmla="*/ 1099494 h 2851739"/>
              <a:gd name="connsiteX7" fmla="*/ 6218410 w 7094568"/>
              <a:gd name="connsiteY7" fmla="*/ 2790056 h 2851739"/>
              <a:gd name="connsiteX8" fmla="*/ 7093984 w 7094568"/>
              <a:gd name="connsiteY8" fmla="*/ 2252244 h 2851739"/>
              <a:gd name="connsiteX0" fmla="*/ 7093984 w 7094568"/>
              <a:gd name="connsiteY0" fmla="*/ 2252244 h 2851739"/>
              <a:gd name="connsiteX1" fmla="*/ 5634604 w 7094568"/>
              <a:gd name="connsiteY1" fmla="*/ 166278 h 2851739"/>
              <a:gd name="connsiteX2" fmla="*/ 2582628 w 7094568"/>
              <a:gd name="connsiteY2" fmla="*/ 130862 h 2851739"/>
              <a:gd name="connsiteX3" fmla="*/ 0 w 7094568"/>
              <a:gd name="connsiteY3" fmla="*/ 151607 h 2851739"/>
              <a:gd name="connsiteX4" fmla="*/ 660220 w 7094568"/>
              <a:gd name="connsiteY4" fmla="*/ 2851739 h 2851739"/>
              <a:gd name="connsiteX5" fmla="*/ 1450675 w 7094568"/>
              <a:gd name="connsiteY5" fmla="*/ 1705161 h 2851739"/>
              <a:gd name="connsiteX6" fmla="*/ 2886458 w 7094568"/>
              <a:gd name="connsiteY6" fmla="*/ 1099494 h 2851739"/>
              <a:gd name="connsiteX7" fmla="*/ 6218410 w 7094568"/>
              <a:gd name="connsiteY7" fmla="*/ 2790056 h 2851739"/>
              <a:gd name="connsiteX8" fmla="*/ 7093984 w 7094568"/>
              <a:gd name="connsiteY8" fmla="*/ 2252244 h 2851739"/>
              <a:gd name="connsiteX0" fmla="*/ 7093984 w 7094278"/>
              <a:gd name="connsiteY0" fmla="*/ 2252244 h 2851739"/>
              <a:gd name="connsiteX1" fmla="*/ 5634604 w 7094278"/>
              <a:gd name="connsiteY1" fmla="*/ 166278 h 2851739"/>
              <a:gd name="connsiteX2" fmla="*/ 2582628 w 7094278"/>
              <a:gd name="connsiteY2" fmla="*/ 130862 h 2851739"/>
              <a:gd name="connsiteX3" fmla="*/ 0 w 7094278"/>
              <a:gd name="connsiteY3" fmla="*/ 151607 h 2851739"/>
              <a:gd name="connsiteX4" fmla="*/ 660220 w 7094278"/>
              <a:gd name="connsiteY4" fmla="*/ 2851739 h 2851739"/>
              <a:gd name="connsiteX5" fmla="*/ 1450675 w 7094278"/>
              <a:gd name="connsiteY5" fmla="*/ 1705161 h 2851739"/>
              <a:gd name="connsiteX6" fmla="*/ 2886458 w 7094278"/>
              <a:gd name="connsiteY6" fmla="*/ 1099494 h 2851739"/>
              <a:gd name="connsiteX7" fmla="*/ 5624849 w 7094278"/>
              <a:gd name="connsiteY7" fmla="*/ 2184129 h 2851739"/>
              <a:gd name="connsiteX8" fmla="*/ 7093984 w 7094278"/>
              <a:gd name="connsiteY8" fmla="*/ 2252244 h 2851739"/>
              <a:gd name="connsiteX0" fmla="*/ 7093984 w 7093984"/>
              <a:gd name="connsiteY0" fmla="*/ 2252244 h 2851739"/>
              <a:gd name="connsiteX1" fmla="*/ 5634604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252244 h 2851739"/>
              <a:gd name="connsiteX1" fmla="*/ 5634604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252244 h 2851739"/>
              <a:gd name="connsiteX1" fmla="*/ 4694800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710577 h 3310072"/>
              <a:gd name="connsiteX1" fmla="*/ 4929751 w 7093984"/>
              <a:gd name="connsiteY1" fmla="*/ 92879 h 3310072"/>
              <a:gd name="connsiteX2" fmla="*/ 2582628 w 7093984"/>
              <a:gd name="connsiteY2" fmla="*/ 589195 h 3310072"/>
              <a:gd name="connsiteX3" fmla="*/ 0 w 7093984"/>
              <a:gd name="connsiteY3" fmla="*/ 609940 h 3310072"/>
              <a:gd name="connsiteX4" fmla="*/ 660220 w 7093984"/>
              <a:gd name="connsiteY4" fmla="*/ 3310072 h 3310072"/>
              <a:gd name="connsiteX5" fmla="*/ 1450675 w 7093984"/>
              <a:gd name="connsiteY5" fmla="*/ 2163494 h 3310072"/>
              <a:gd name="connsiteX6" fmla="*/ 2886458 w 7093984"/>
              <a:gd name="connsiteY6" fmla="*/ 1557827 h 3310072"/>
              <a:gd name="connsiteX7" fmla="*/ 5624849 w 7093984"/>
              <a:gd name="connsiteY7" fmla="*/ 2642462 h 3310072"/>
              <a:gd name="connsiteX8" fmla="*/ 7093984 w 7093984"/>
              <a:gd name="connsiteY8" fmla="*/ 2710577 h 3310072"/>
              <a:gd name="connsiteX0" fmla="*/ 7114456 w 7114456"/>
              <a:gd name="connsiteY0" fmla="*/ 2710577 h 2790706"/>
              <a:gd name="connsiteX1" fmla="*/ 4950223 w 7114456"/>
              <a:gd name="connsiteY1" fmla="*/ 92879 h 2790706"/>
              <a:gd name="connsiteX2" fmla="*/ 2603100 w 7114456"/>
              <a:gd name="connsiteY2" fmla="*/ 589195 h 2790706"/>
              <a:gd name="connsiteX3" fmla="*/ 20472 w 7114456"/>
              <a:gd name="connsiteY3" fmla="*/ 609940 h 2790706"/>
              <a:gd name="connsiteX4" fmla="*/ 124228 w 7114456"/>
              <a:gd name="connsiteY4" fmla="*/ 2790706 h 2790706"/>
              <a:gd name="connsiteX5" fmla="*/ 1471147 w 7114456"/>
              <a:gd name="connsiteY5" fmla="*/ 2163494 h 2790706"/>
              <a:gd name="connsiteX6" fmla="*/ 2906930 w 7114456"/>
              <a:gd name="connsiteY6" fmla="*/ 1557827 h 2790706"/>
              <a:gd name="connsiteX7" fmla="*/ 5645321 w 7114456"/>
              <a:gd name="connsiteY7" fmla="*/ 2642462 h 2790706"/>
              <a:gd name="connsiteX8" fmla="*/ 7114456 w 7114456"/>
              <a:gd name="connsiteY8" fmla="*/ 2710577 h 2790706"/>
              <a:gd name="connsiteX0" fmla="*/ 7114456 w 7114456"/>
              <a:gd name="connsiteY0" fmla="*/ 2710577 h 2794099"/>
              <a:gd name="connsiteX1" fmla="*/ 4950223 w 7114456"/>
              <a:gd name="connsiteY1" fmla="*/ 92879 h 2794099"/>
              <a:gd name="connsiteX2" fmla="*/ 2603100 w 7114456"/>
              <a:gd name="connsiteY2" fmla="*/ 589195 h 2794099"/>
              <a:gd name="connsiteX3" fmla="*/ 20472 w 7114456"/>
              <a:gd name="connsiteY3" fmla="*/ 609940 h 2794099"/>
              <a:gd name="connsiteX4" fmla="*/ 124228 w 7114456"/>
              <a:gd name="connsiteY4" fmla="*/ 2790706 h 2794099"/>
              <a:gd name="connsiteX5" fmla="*/ 1471147 w 7114456"/>
              <a:gd name="connsiteY5" fmla="*/ 2163494 h 2794099"/>
              <a:gd name="connsiteX6" fmla="*/ 2906930 w 7114456"/>
              <a:gd name="connsiteY6" fmla="*/ 1557827 h 2794099"/>
              <a:gd name="connsiteX7" fmla="*/ 5645321 w 7114456"/>
              <a:gd name="connsiteY7" fmla="*/ 2642462 h 2794099"/>
              <a:gd name="connsiteX8" fmla="*/ 7114456 w 7114456"/>
              <a:gd name="connsiteY8" fmla="*/ 2710577 h 2794099"/>
              <a:gd name="connsiteX0" fmla="*/ 7114456 w 7114456"/>
              <a:gd name="connsiteY0" fmla="*/ 2710577 h 2790722"/>
              <a:gd name="connsiteX1" fmla="*/ 4950223 w 7114456"/>
              <a:gd name="connsiteY1" fmla="*/ 92879 h 2790722"/>
              <a:gd name="connsiteX2" fmla="*/ 2603100 w 7114456"/>
              <a:gd name="connsiteY2" fmla="*/ 589195 h 2790722"/>
              <a:gd name="connsiteX3" fmla="*/ 20472 w 7114456"/>
              <a:gd name="connsiteY3" fmla="*/ 609940 h 2790722"/>
              <a:gd name="connsiteX4" fmla="*/ 124228 w 7114456"/>
              <a:gd name="connsiteY4" fmla="*/ 2790706 h 2790722"/>
              <a:gd name="connsiteX5" fmla="*/ 1471147 w 7114456"/>
              <a:gd name="connsiteY5" fmla="*/ 2163494 h 2790722"/>
              <a:gd name="connsiteX6" fmla="*/ 2906930 w 7114456"/>
              <a:gd name="connsiteY6" fmla="*/ 1557827 h 2790722"/>
              <a:gd name="connsiteX7" fmla="*/ 5645321 w 7114456"/>
              <a:gd name="connsiteY7" fmla="*/ 2642462 h 2790722"/>
              <a:gd name="connsiteX8" fmla="*/ 7114456 w 7114456"/>
              <a:gd name="connsiteY8" fmla="*/ 2710577 h 2790722"/>
              <a:gd name="connsiteX0" fmla="*/ 7114456 w 7114456"/>
              <a:gd name="connsiteY0" fmla="*/ 2710577 h 2790722"/>
              <a:gd name="connsiteX1" fmla="*/ 4950223 w 7114456"/>
              <a:gd name="connsiteY1" fmla="*/ 92879 h 2790722"/>
              <a:gd name="connsiteX2" fmla="*/ 2603100 w 7114456"/>
              <a:gd name="connsiteY2" fmla="*/ 589195 h 2790722"/>
              <a:gd name="connsiteX3" fmla="*/ 20472 w 7114456"/>
              <a:gd name="connsiteY3" fmla="*/ 609940 h 2790722"/>
              <a:gd name="connsiteX4" fmla="*/ 124228 w 7114456"/>
              <a:gd name="connsiteY4" fmla="*/ 2790706 h 2790722"/>
              <a:gd name="connsiteX5" fmla="*/ 1471147 w 7114456"/>
              <a:gd name="connsiteY5" fmla="*/ 2163494 h 2790722"/>
              <a:gd name="connsiteX6" fmla="*/ 2906930 w 7114456"/>
              <a:gd name="connsiteY6" fmla="*/ 1557827 h 2790722"/>
              <a:gd name="connsiteX7" fmla="*/ 5645321 w 7114456"/>
              <a:gd name="connsiteY7" fmla="*/ 2642462 h 2790722"/>
              <a:gd name="connsiteX8" fmla="*/ 7114456 w 7114456"/>
              <a:gd name="connsiteY8" fmla="*/ 2710577 h 2790722"/>
              <a:gd name="connsiteX0" fmla="*/ 7114456 w 7114456"/>
              <a:gd name="connsiteY0" fmla="*/ 2710577 h 2790714"/>
              <a:gd name="connsiteX1" fmla="*/ 4950223 w 7114456"/>
              <a:gd name="connsiteY1" fmla="*/ 92879 h 2790714"/>
              <a:gd name="connsiteX2" fmla="*/ 2603100 w 7114456"/>
              <a:gd name="connsiteY2" fmla="*/ 589195 h 2790714"/>
              <a:gd name="connsiteX3" fmla="*/ 20472 w 7114456"/>
              <a:gd name="connsiteY3" fmla="*/ 609940 h 2790714"/>
              <a:gd name="connsiteX4" fmla="*/ 124228 w 7114456"/>
              <a:gd name="connsiteY4" fmla="*/ 2790706 h 2790714"/>
              <a:gd name="connsiteX5" fmla="*/ 1112538 w 7114456"/>
              <a:gd name="connsiteY5" fmla="*/ 1854347 h 2790714"/>
              <a:gd name="connsiteX6" fmla="*/ 2906930 w 7114456"/>
              <a:gd name="connsiteY6" fmla="*/ 1557827 h 2790714"/>
              <a:gd name="connsiteX7" fmla="*/ 5645321 w 7114456"/>
              <a:gd name="connsiteY7" fmla="*/ 2642462 h 2790714"/>
              <a:gd name="connsiteX8" fmla="*/ 7114456 w 7114456"/>
              <a:gd name="connsiteY8" fmla="*/ 2710577 h 2790714"/>
              <a:gd name="connsiteX0" fmla="*/ 7114456 w 7114456"/>
              <a:gd name="connsiteY0" fmla="*/ 2710577 h 2830517"/>
              <a:gd name="connsiteX1" fmla="*/ 4950223 w 7114456"/>
              <a:gd name="connsiteY1" fmla="*/ 92879 h 2830517"/>
              <a:gd name="connsiteX2" fmla="*/ 2603100 w 7114456"/>
              <a:gd name="connsiteY2" fmla="*/ 589195 h 2830517"/>
              <a:gd name="connsiteX3" fmla="*/ 20472 w 7114456"/>
              <a:gd name="connsiteY3" fmla="*/ 609940 h 2830517"/>
              <a:gd name="connsiteX4" fmla="*/ 124228 w 7114456"/>
              <a:gd name="connsiteY4" fmla="*/ 2790706 h 2830517"/>
              <a:gd name="connsiteX5" fmla="*/ 1669001 w 7114456"/>
              <a:gd name="connsiteY5" fmla="*/ 2621031 h 2830517"/>
              <a:gd name="connsiteX6" fmla="*/ 2906930 w 7114456"/>
              <a:gd name="connsiteY6" fmla="*/ 1557827 h 2830517"/>
              <a:gd name="connsiteX7" fmla="*/ 5645321 w 7114456"/>
              <a:gd name="connsiteY7" fmla="*/ 2642462 h 2830517"/>
              <a:gd name="connsiteX8" fmla="*/ 7114456 w 7114456"/>
              <a:gd name="connsiteY8" fmla="*/ 2710577 h 2830517"/>
              <a:gd name="connsiteX0" fmla="*/ 7114456 w 7114456"/>
              <a:gd name="connsiteY0" fmla="*/ 2710577 h 2814451"/>
              <a:gd name="connsiteX1" fmla="*/ 4950223 w 7114456"/>
              <a:gd name="connsiteY1" fmla="*/ 92879 h 2814451"/>
              <a:gd name="connsiteX2" fmla="*/ 2603100 w 7114456"/>
              <a:gd name="connsiteY2" fmla="*/ 589195 h 2814451"/>
              <a:gd name="connsiteX3" fmla="*/ 20472 w 7114456"/>
              <a:gd name="connsiteY3" fmla="*/ 609940 h 2814451"/>
              <a:gd name="connsiteX4" fmla="*/ 124228 w 7114456"/>
              <a:gd name="connsiteY4" fmla="*/ 2790706 h 2814451"/>
              <a:gd name="connsiteX5" fmla="*/ 1669001 w 7114456"/>
              <a:gd name="connsiteY5" fmla="*/ 2621031 h 2814451"/>
              <a:gd name="connsiteX6" fmla="*/ 4056953 w 7114456"/>
              <a:gd name="connsiteY6" fmla="*/ 1087924 h 2814451"/>
              <a:gd name="connsiteX7" fmla="*/ 5645321 w 7114456"/>
              <a:gd name="connsiteY7" fmla="*/ 2642462 h 2814451"/>
              <a:gd name="connsiteX8" fmla="*/ 7114456 w 7114456"/>
              <a:gd name="connsiteY8" fmla="*/ 2710577 h 2814451"/>
              <a:gd name="connsiteX0" fmla="*/ 7054144 w 7054144"/>
              <a:gd name="connsiteY0" fmla="*/ 3218352 h 3322226"/>
              <a:gd name="connsiteX1" fmla="*/ 4889911 w 7054144"/>
              <a:gd name="connsiteY1" fmla="*/ 600654 h 3322226"/>
              <a:gd name="connsiteX2" fmla="*/ 2542788 w 7054144"/>
              <a:gd name="connsiteY2" fmla="*/ 1096970 h 3322226"/>
              <a:gd name="connsiteX3" fmla="*/ 207476 w 7054144"/>
              <a:gd name="connsiteY3" fmla="*/ 41885 h 3322226"/>
              <a:gd name="connsiteX4" fmla="*/ 63916 w 7054144"/>
              <a:gd name="connsiteY4" fmla="*/ 3298481 h 3322226"/>
              <a:gd name="connsiteX5" fmla="*/ 1608689 w 7054144"/>
              <a:gd name="connsiteY5" fmla="*/ 3128806 h 3322226"/>
              <a:gd name="connsiteX6" fmla="*/ 3996641 w 7054144"/>
              <a:gd name="connsiteY6" fmla="*/ 1595699 h 3322226"/>
              <a:gd name="connsiteX7" fmla="*/ 5585009 w 7054144"/>
              <a:gd name="connsiteY7" fmla="*/ 3150237 h 3322226"/>
              <a:gd name="connsiteX8" fmla="*/ 7054144 w 7054144"/>
              <a:gd name="connsiteY8" fmla="*/ 3218352 h 3322226"/>
              <a:gd name="connsiteX0" fmla="*/ 7054144 w 7054144"/>
              <a:gd name="connsiteY0" fmla="*/ 3209123 h 3312997"/>
              <a:gd name="connsiteX1" fmla="*/ 4889911 w 7054144"/>
              <a:gd name="connsiteY1" fmla="*/ 591425 h 3312997"/>
              <a:gd name="connsiteX2" fmla="*/ 1751374 w 7054144"/>
              <a:gd name="connsiteY2" fmla="*/ 1495814 h 3312997"/>
              <a:gd name="connsiteX3" fmla="*/ 207476 w 7054144"/>
              <a:gd name="connsiteY3" fmla="*/ 32656 h 3312997"/>
              <a:gd name="connsiteX4" fmla="*/ 63916 w 7054144"/>
              <a:gd name="connsiteY4" fmla="*/ 3289252 h 3312997"/>
              <a:gd name="connsiteX5" fmla="*/ 1608689 w 7054144"/>
              <a:gd name="connsiteY5" fmla="*/ 3119577 h 3312997"/>
              <a:gd name="connsiteX6" fmla="*/ 3996641 w 7054144"/>
              <a:gd name="connsiteY6" fmla="*/ 1586470 h 3312997"/>
              <a:gd name="connsiteX7" fmla="*/ 5585009 w 7054144"/>
              <a:gd name="connsiteY7" fmla="*/ 3141008 h 3312997"/>
              <a:gd name="connsiteX8" fmla="*/ 7054144 w 7054144"/>
              <a:gd name="connsiteY8" fmla="*/ 3209123 h 3312997"/>
              <a:gd name="connsiteX0" fmla="*/ 7054144 w 7054144"/>
              <a:gd name="connsiteY0" fmla="*/ 3218714 h 3322588"/>
              <a:gd name="connsiteX1" fmla="*/ 4889911 w 7054144"/>
              <a:gd name="connsiteY1" fmla="*/ 601016 h 3322588"/>
              <a:gd name="connsiteX2" fmla="*/ 1875032 w 7054144"/>
              <a:gd name="connsiteY2" fmla="*/ 1084965 h 3322588"/>
              <a:gd name="connsiteX3" fmla="*/ 207476 w 7054144"/>
              <a:gd name="connsiteY3" fmla="*/ 42247 h 3322588"/>
              <a:gd name="connsiteX4" fmla="*/ 63916 w 7054144"/>
              <a:gd name="connsiteY4" fmla="*/ 3298843 h 3322588"/>
              <a:gd name="connsiteX5" fmla="*/ 1608689 w 7054144"/>
              <a:gd name="connsiteY5" fmla="*/ 3129168 h 3322588"/>
              <a:gd name="connsiteX6" fmla="*/ 3996641 w 7054144"/>
              <a:gd name="connsiteY6" fmla="*/ 1596061 h 3322588"/>
              <a:gd name="connsiteX7" fmla="*/ 5585009 w 7054144"/>
              <a:gd name="connsiteY7" fmla="*/ 3150599 h 3322588"/>
              <a:gd name="connsiteX8" fmla="*/ 7054144 w 7054144"/>
              <a:gd name="connsiteY8" fmla="*/ 3218714 h 3322588"/>
              <a:gd name="connsiteX0" fmla="*/ 7054144 w 7054144"/>
              <a:gd name="connsiteY0" fmla="*/ 3218714 h 3220402"/>
              <a:gd name="connsiteX1" fmla="*/ 4889911 w 7054144"/>
              <a:gd name="connsiteY1" fmla="*/ 601016 h 3220402"/>
              <a:gd name="connsiteX2" fmla="*/ 1875032 w 7054144"/>
              <a:gd name="connsiteY2" fmla="*/ 1084965 h 3220402"/>
              <a:gd name="connsiteX3" fmla="*/ 207476 w 7054144"/>
              <a:gd name="connsiteY3" fmla="*/ 42247 h 3220402"/>
              <a:gd name="connsiteX4" fmla="*/ 63916 w 7054144"/>
              <a:gd name="connsiteY4" fmla="*/ 3051526 h 3220402"/>
              <a:gd name="connsiteX5" fmla="*/ 1608689 w 7054144"/>
              <a:gd name="connsiteY5" fmla="*/ 3129168 h 3220402"/>
              <a:gd name="connsiteX6" fmla="*/ 3996641 w 7054144"/>
              <a:gd name="connsiteY6" fmla="*/ 1596061 h 3220402"/>
              <a:gd name="connsiteX7" fmla="*/ 5585009 w 7054144"/>
              <a:gd name="connsiteY7" fmla="*/ 3150599 h 3220402"/>
              <a:gd name="connsiteX8" fmla="*/ 7054144 w 7054144"/>
              <a:gd name="connsiteY8" fmla="*/ 3218714 h 3220402"/>
              <a:gd name="connsiteX0" fmla="*/ 7007973 w 7007973"/>
              <a:gd name="connsiteY0" fmla="*/ 3218714 h 3220402"/>
              <a:gd name="connsiteX1" fmla="*/ 4843740 w 7007973"/>
              <a:gd name="connsiteY1" fmla="*/ 601016 h 3220402"/>
              <a:gd name="connsiteX2" fmla="*/ 1828861 w 7007973"/>
              <a:gd name="connsiteY2" fmla="*/ 1084965 h 3220402"/>
              <a:gd name="connsiteX3" fmla="*/ 161305 w 7007973"/>
              <a:gd name="connsiteY3" fmla="*/ 42247 h 3220402"/>
              <a:gd name="connsiteX4" fmla="*/ 17745 w 7007973"/>
              <a:gd name="connsiteY4" fmla="*/ 3051526 h 3220402"/>
              <a:gd name="connsiteX5" fmla="*/ 1562518 w 7007973"/>
              <a:gd name="connsiteY5" fmla="*/ 3129168 h 3220402"/>
              <a:gd name="connsiteX6" fmla="*/ 3950470 w 7007973"/>
              <a:gd name="connsiteY6" fmla="*/ 1596061 h 3220402"/>
              <a:gd name="connsiteX7" fmla="*/ 5538838 w 7007973"/>
              <a:gd name="connsiteY7" fmla="*/ 3150599 h 3220402"/>
              <a:gd name="connsiteX8" fmla="*/ 7007973 w 7007973"/>
              <a:gd name="connsiteY8" fmla="*/ 3218714 h 3220402"/>
              <a:gd name="connsiteX0" fmla="*/ 7007973 w 7007973"/>
              <a:gd name="connsiteY0" fmla="*/ 3218714 h 3218714"/>
              <a:gd name="connsiteX1" fmla="*/ 4843740 w 7007973"/>
              <a:gd name="connsiteY1" fmla="*/ 601016 h 3218714"/>
              <a:gd name="connsiteX2" fmla="*/ 1828861 w 7007973"/>
              <a:gd name="connsiteY2" fmla="*/ 1084965 h 3218714"/>
              <a:gd name="connsiteX3" fmla="*/ 161305 w 7007973"/>
              <a:gd name="connsiteY3" fmla="*/ 42247 h 3218714"/>
              <a:gd name="connsiteX4" fmla="*/ 17745 w 7007973"/>
              <a:gd name="connsiteY4" fmla="*/ 3051526 h 3218714"/>
              <a:gd name="connsiteX5" fmla="*/ 1562518 w 7007973"/>
              <a:gd name="connsiteY5" fmla="*/ 3129168 h 3218714"/>
              <a:gd name="connsiteX6" fmla="*/ 3950470 w 7007973"/>
              <a:gd name="connsiteY6" fmla="*/ 1596061 h 3218714"/>
              <a:gd name="connsiteX7" fmla="*/ 5538838 w 7007973"/>
              <a:gd name="connsiteY7" fmla="*/ 3150599 h 3218714"/>
              <a:gd name="connsiteX8" fmla="*/ 7007973 w 7007973"/>
              <a:gd name="connsiteY8" fmla="*/ 3218714 h 3218714"/>
              <a:gd name="connsiteX0" fmla="*/ 7019633 w 7019633"/>
              <a:gd name="connsiteY0" fmla="*/ 3218714 h 3218714"/>
              <a:gd name="connsiteX1" fmla="*/ 4855400 w 7019633"/>
              <a:gd name="connsiteY1" fmla="*/ 601016 h 3218714"/>
              <a:gd name="connsiteX2" fmla="*/ 1840521 w 7019633"/>
              <a:gd name="connsiteY2" fmla="*/ 1084965 h 3218714"/>
              <a:gd name="connsiteX3" fmla="*/ 172965 w 7019633"/>
              <a:gd name="connsiteY3" fmla="*/ 42247 h 3218714"/>
              <a:gd name="connsiteX4" fmla="*/ 17039 w 7019633"/>
              <a:gd name="connsiteY4" fmla="*/ 2556892 h 3218714"/>
              <a:gd name="connsiteX5" fmla="*/ 1574178 w 7019633"/>
              <a:gd name="connsiteY5" fmla="*/ 3129168 h 3218714"/>
              <a:gd name="connsiteX6" fmla="*/ 3962130 w 7019633"/>
              <a:gd name="connsiteY6" fmla="*/ 1596061 h 3218714"/>
              <a:gd name="connsiteX7" fmla="*/ 5550498 w 7019633"/>
              <a:gd name="connsiteY7" fmla="*/ 3150599 h 3218714"/>
              <a:gd name="connsiteX8" fmla="*/ 7019633 w 7019633"/>
              <a:gd name="connsiteY8" fmla="*/ 3218714 h 3218714"/>
              <a:gd name="connsiteX0" fmla="*/ 7019633 w 7019633"/>
              <a:gd name="connsiteY0" fmla="*/ 3218714 h 3218714"/>
              <a:gd name="connsiteX1" fmla="*/ 4855400 w 7019633"/>
              <a:gd name="connsiteY1" fmla="*/ 601016 h 3218714"/>
              <a:gd name="connsiteX2" fmla="*/ 1840521 w 7019633"/>
              <a:gd name="connsiteY2" fmla="*/ 1084965 h 3218714"/>
              <a:gd name="connsiteX3" fmla="*/ 172965 w 7019633"/>
              <a:gd name="connsiteY3" fmla="*/ 42247 h 3218714"/>
              <a:gd name="connsiteX4" fmla="*/ 17039 w 7019633"/>
              <a:gd name="connsiteY4" fmla="*/ 2556892 h 3218714"/>
              <a:gd name="connsiteX5" fmla="*/ 1574178 w 7019633"/>
              <a:gd name="connsiteY5" fmla="*/ 3129168 h 3218714"/>
              <a:gd name="connsiteX6" fmla="*/ 3962130 w 7019633"/>
              <a:gd name="connsiteY6" fmla="*/ 1596061 h 3218714"/>
              <a:gd name="connsiteX7" fmla="*/ 5550498 w 7019633"/>
              <a:gd name="connsiteY7" fmla="*/ 3150599 h 3218714"/>
              <a:gd name="connsiteX8" fmla="*/ 7019633 w 7019633"/>
              <a:gd name="connsiteY8" fmla="*/ 3218714 h 321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19633" h="3218714">
                <a:moveTo>
                  <a:pt x="7019633" y="3218714"/>
                </a:moveTo>
                <a:cubicBezTo>
                  <a:pt x="5256161" y="2141015"/>
                  <a:pt x="5718585" y="956641"/>
                  <a:pt x="4855400" y="601016"/>
                </a:cubicBezTo>
                <a:cubicBezTo>
                  <a:pt x="3992215" y="245391"/>
                  <a:pt x="2620927" y="1178093"/>
                  <a:pt x="1840521" y="1084965"/>
                </a:cubicBezTo>
                <a:cubicBezTo>
                  <a:pt x="1060115" y="991837"/>
                  <a:pt x="308893" y="-241297"/>
                  <a:pt x="172965" y="42247"/>
                </a:cubicBezTo>
                <a:cubicBezTo>
                  <a:pt x="188039" y="535515"/>
                  <a:pt x="-67018" y="1632986"/>
                  <a:pt x="17039" y="2556892"/>
                </a:cubicBezTo>
                <a:cubicBezTo>
                  <a:pt x="980317" y="1768079"/>
                  <a:pt x="916663" y="3289306"/>
                  <a:pt x="1574178" y="3129168"/>
                </a:cubicBezTo>
                <a:cubicBezTo>
                  <a:pt x="2231693" y="2969030"/>
                  <a:pt x="3336342" y="1568623"/>
                  <a:pt x="3962130" y="1596061"/>
                </a:cubicBezTo>
                <a:cubicBezTo>
                  <a:pt x="4587918" y="1623499"/>
                  <a:pt x="3958988" y="2863801"/>
                  <a:pt x="5550498" y="3150599"/>
                </a:cubicBezTo>
                <a:cubicBezTo>
                  <a:pt x="5862193" y="3163309"/>
                  <a:pt x="6262235" y="3147900"/>
                  <a:pt x="7019633" y="321871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25000"/>
                  <a:lumOff val="75000"/>
                  <a:alpha val="70000"/>
                </a:schemeClr>
              </a:gs>
              <a:gs pos="30000">
                <a:srgbClr val="86B2BA">
                  <a:alpha val="60000"/>
                </a:srgbClr>
              </a:gs>
              <a:gs pos="79000">
                <a:schemeClr val="tx1">
                  <a:alpha val="6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14B3F56-D7E2-0D41-B7D4-1E01C01E70C1}"/>
              </a:ext>
            </a:extLst>
          </p:cNvPr>
          <p:cNvSpPr/>
          <p:nvPr userDrawn="1"/>
        </p:nvSpPr>
        <p:spPr>
          <a:xfrm flipH="1">
            <a:off x="-875486" y="4046512"/>
            <a:ext cx="10439818" cy="3129899"/>
          </a:xfrm>
          <a:custGeom>
            <a:avLst/>
            <a:gdLst>
              <a:gd name="connsiteX0" fmla="*/ 112114 w 4268910"/>
              <a:gd name="connsiteY0" fmla="*/ 1390399 h 2043296"/>
              <a:gd name="connsiteX1" fmla="*/ 3617314 w 4268910"/>
              <a:gd name="connsiteY1" fmla="*/ 2032656 h 2043296"/>
              <a:gd name="connsiteX2" fmla="*/ 4052743 w 4268910"/>
              <a:gd name="connsiteY2" fmla="*/ 911428 h 2043296"/>
              <a:gd name="connsiteX3" fmla="*/ 1157143 w 4268910"/>
              <a:gd name="connsiteY3" fmla="*/ 7913 h 2043296"/>
              <a:gd name="connsiteX4" fmla="*/ 112114 w 4268910"/>
              <a:gd name="connsiteY4" fmla="*/ 1390399 h 2043296"/>
              <a:gd name="connsiteX0" fmla="*/ 246910 w 4403706"/>
              <a:gd name="connsiteY0" fmla="*/ 1383279 h 2036149"/>
              <a:gd name="connsiteX1" fmla="*/ 3752110 w 4403706"/>
              <a:gd name="connsiteY1" fmla="*/ 2025536 h 2036149"/>
              <a:gd name="connsiteX2" fmla="*/ 4187539 w 4403706"/>
              <a:gd name="connsiteY2" fmla="*/ 904308 h 2036149"/>
              <a:gd name="connsiteX3" fmla="*/ 723139 w 4403706"/>
              <a:gd name="connsiteY3" fmla="*/ 7993 h 2036149"/>
              <a:gd name="connsiteX4" fmla="*/ 246910 w 4403706"/>
              <a:gd name="connsiteY4" fmla="*/ 1383279 h 2036149"/>
              <a:gd name="connsiteX0" fmla="*/ 246910 w 4403706"/>
              <a:gd name="connsiteY0" fmla="*/ 1383279 h 2036149"/>
              <a:gd name="connsiteX1" fmla="*/ 3752110 w 4403706"/>
              <a:gd name="connsiteY1" fmla="*/ 2025536 h 2036149"/>
              <a:gd name="connsiteX2" fmla="*/ 4187539 w 4403706"/>
              <a:gd name="connsiteY2" fmla="*/ 904308 h 2036149"/>
              <a:gd name="connsiteX3" fmla="*/ 723139 w 4403706"/>
              <a:gd name="connsiteY3" fmla="*/ 7993 h 2036149"/>
              <a:gd name="connsiteX4" fmla="*/ 246910 w 4403706"/>
              <a:gd name="connsiteY4" fmla="*/ 1383279 h 2036149"/>
              <a:gd name="connsiteX0" fmla="*/ 558658 w 4715454"/>
              <a:gd name="connsiteY0" fmla="*/ 1354812 h 2007577"/>
              <a:gd name="connsiteX1" fmla="*/ 4063858 w 4715454"/>
              <a:gd name="connsiteY1" fmla="*/ 1997069 h 2007577"/>
              <a:gd name="connsiteX2" fmla="*/ 4499287 w 4715454"/>
              <a:gd name="connsiteY2" fmla="*/ 875841 h 2007577"/>
              <a:gd name="connsiteX3" fmla="*/ 408487 w 4715454"/>
              <a:gd name="connsiteY3" fmla="*/ 8326 h 2007577"/>
              <a:gd name="connsiteX4" fmla="*/ 558658 w 4715454"/>
              <a:gd name="connsiteY4" fmla="*/ 1354812 h 2007577"/>
              <a:gd name="connsiteX0" fmla="*/ 302439 w 4459235"/>
              <a:gd name="connsiteY0" fmla="*/ 1354812 h 2007577"/>
              <a:gd name="connsiteX1" fmla="*/ 3807639 w 4459235"/>
              <a:gd name="connsiteY1" fmla="*/ 1997069 h 2007577"/>
              <a:gd name="connsiteX2" fmla="*/ 4243068 w 4459235"/>
              <a:gd name="connsiteY2" fmla="*/ 875841 h 2007577"/>
              <a:gd name="connsiteX3" fmla="*/ 152268 w 4459235"/>
              <a:gd name="connsiteY3" fmla="*/ 8326 h 2007577"/>
              <a:gd name="connsiteX4" fmla="*/ 302439 w 4459235"/>
              <a:gd name="connsiteY4" fmla="*/ 1354812 h 2007577"/>
              <a:gd name="connsiteX0" fmla="*/ 302439 w 4459235"/>
              <a:gd name="connsiteY0" fmla="*/ 1354812 h 2007577"/>
              <a:gd name="connsiteX1" fmla="*/ 3807639 w 4459235"/>
              <a:gd name="connsiteY1" fmla="*/ 1997069 h 2007577"/>
              <a:gd name="connsiteX2" fmla="*/ 4243068 w 4459235"/>
              <a:gd name="connsiteY2" fmla="*/ 875841 h 2007577"/>
              <a:gd name="connsiteX3" fmla="*/ 152268 w 4459235"/>
              <a:gd name="connsiteY3" fmla="*/ 8326 h 2007577"/>
              <a:gd name="connsiteX4" fmla="*/ 302439 w 4459235"/>
              <a:gd name="connsiteY4" fmla="*/ 1354812 h 2007577"/>
              <a:gd name="connsiteX0" fmla="*/ 150171 w 4306967"/>
              <a:gd name="connsiteY0" fmla="*/ 1354812 h 2007577"/>
              <a:gd name="connsiteX1" fmla="*/ 3655371 w 4306967"/>
              <a:gd name="connsiteY1" fmla="*/ 1997069 h 2007577"/>
              <a:gd name="connsiteX2" fmla="*/ 4090800 w 4306967"/>
              <a:gd name="connsiteY2" fmla="*/ 875841 h 2007577"/>
              <a:gd name="connsiteX3" fmla="*/ 0 w 4306967"/>
              <a:gd name="connsiteY3" fmla="*/ 8326 h 2007577"/>
              <a:gd name="connsiteX4" fmla="*/ 150171 w 4306967"/>
              <a:gd name="connsiteY4" fmla="*/ 1354812 h 2007577"/>
              <a:gd name="connsiteX0" fmla="*/ 150171 w 4306967"/>
              <a:gd name="connsiteY0" fmla="*/ 1354812 h 2007577"/>
              <a:gd name="connsiteX1" fmla="*/ 3655371 w 4306967"/>
              <a:gd name="connsiteY1" fmla="*/ 1997069 h 2007577"/>
              <a:gd name="connsiteX2" fmla="*/ 4090800 w 4306967"/>
              <a:gd name="connsiteY2" fmla="*/ 875841 h 2007577"/>
              <a:gd name="connsiteX3" fmla="*/ 0 w 4306967"/>
              <a:gd name="connsiteY3" fmla="*/ 8326 h 2007577"/>
              <a:gd name="connsiteX4" fmla="*/ 150171 w 4306967"/>
              <a:gd name="connsiteY4" fmla="*/ 1354812 h 2007577"/>
              <a:gd name="connsiteX0" fmla="*/ 155632 w 4312428"/>
              <a:gd name="connsiteY0" fmla="*/ 1354812 h 2007577"/>
              <a:gd name="connsiteX1" fmla="*/ 3660832 w 4312428"/>
              <a:gd name="connsiteY1" fmla="*/ 1997069 h 2007577"/>
              <a:gd name="connsiteX2" fmla="*/ 4096261 w 4312428"/>
              <a:gd name="connsiteY2" fmla="*/ 875841 h 2007577"/>
              <a:gd name="connsiteX3" fmla="*/ 5461 w 4312428"/>
              <a:gd name="connsiteY3" fmla="*/ 8326 h 2007577"/>
              <a:gd name="connsiteX4" fmla="*/ 155632 w 4312428"/>
              <a:gd name="connsiteY4" fmla="*/ 1354812 h 2007577"/>
              <a:gd name="connsiteX0" fmla="*/ 345451 w 4300063"/>
              <a:gd name="connsiteY0" fmla="*/ 1383612 h 2009407"/>
              <a:gd name="connsiteX1" fmla="*/ 3656251 w 4300063"/>
              <a:gd name="connsiteY1" fmla="*/ 1997069 h 2009407"/>
              <a:gd name="connsiteX2" fmla="*/ 4091680 w 4300063"/>
              <a:gd name="connsiteY2" fmla="*/ 875841 h 2009407"/>
              <a:gd name="connsiteX3" fmla="*/ 880 w 4300063"/>
              <a:gd name="connsiteY3" fmla="*/ 8326 h 2009407"/>
              <a:gd name="connsiteX4" fmla="*/ 345451 w 4300063"/>
              <a:gd name="connsiteY4" fmla="*/ 1383612 h 2009407"/>
              <a:gd name="connsiteX0" fmla="*/ 238285 w 4305183"/>
              <a:gd name="connsiteY0" fmla="*/ 1376412 h 2008927"/>
              <a:gd name="connsiteX1" fmla="*/ 3657085 w 4305183"/>
              <a:gd name="connsiteY1" fmla="*/ 1997069 h 2008927"/>
              <a:gd name="connsiteX2" fmla="*/ 4092514 w 4305183"/>
              <a:gd name="connsiteY2" fmla="*/ 875841 h 2008927"/>
              <a:gd name="connsiteX3" fmla="*/ 1714 w 4305183"/>
              <a:gd name="connsiteY3" fmla="*/ 8326 h 2008927"/>
              <a:gd name="connsiteX4" fmla="*/ 238285 w 4305183"/>
              <a:gd name="connsiteY4" fmla="*/ 1376412 h 2008927"/>
              <a:gd name="connsiteX0" fmla="*/ 238100 w 4304998"/>
              <a:gd name="connsiteY0" fmla="*/ 1376412 h 2008927"/>
              <a:gd name="connsiteX1" fmla="*/ 3656900 w 4304998"/>
              <a:gd name="connsiteY1" fmla="*/ 1997069 h 2008927"/>
              <a:gd name="connsiteX2" fmla="*/ 4092329 w 4304998"/>
              <a:gd name="connsiteY2" fmla="*/ 875841 h 2008927"/>
              <a:gd name="connsiteX3" fmla="*/ 1529 w 4304998"/>
              <a:gd name="connsiteY3" fmla="*/ 8326 h 2008927"/>
              <a:gd name="connsiteX4" fmla="*/ 238100 w 4304998"/>
              <a:gd name="connsiteY4" fmla="*/ 1376412 h 2008927"/>
              <a:gd name="connsiteX0" fmla="*/ 223891 w 4290789"/>
              <a:gd name="connsiteY0" fmla="*/ 1362189 h 1994704"/>
              <a:gd name="connsiteX1" fmla="*/ 3642691 w 4290789"/>
              <a:gd name="connsiteY1" fmla="*/ 1982846 h 1994704"/>
              <a:gd name="connsiteX2" fmla="*/ 4078120 w 4290789"/>
              <a:gd name="connsiteY2" fmla="*/ 861618 h 1994704"/>
              <a:gd name="connsiteX3" fmla="*/ 1720 w 4290789"/>
              <a:gd name="connsiteY3" fmla="*/ 8503 h 1994704"/>
              <a:gd name="connsiteX4" fmla="*/ 223891 w 4290789"/>
              <a:gd name="connsiteY4" fmla="*/ 1362189 h 1994704"/>
              <a:gd name="connsiteX0" fmla="*/ 229206 w 4296104"/>
              <a:gd name="connsiteY0" fmla="*/ 1362189 h 1994704"/>
              <a:gd name="connsiteX1" fmla="*/ 3648006 w 4296104"/>
              <a:gd name="connsiteY1" fmla="*/ 1982846 h 1994704"/>
              <a:gd name="connsiteX2" fmla="*/ 4083435 w 4296104"/>
              <a:gd name="connsiteY2" fmla="*/ 861618 h 1994704"/>
              <a:gd name="connsiteX3" fmla="*/ 7035 w 4296104"/>
              <a:gd name="connsiteY3" fmla="*/ 8503 h 1994704"/>
              <a:gd name="connsiteX4" fmla="*/ 229206 w 4296104"/>
              <a:gd name="connsiteY4" fmla="*/ 1362189 h 1994704"/>
              <a:gd name="connsiteX0" fmla="*/ 229206 w 5204079"/>
              <a:gd name="connsiteY0" fmla="*/ 1365942 h 2007493"/>
              <a:gd name="connsiteX1" fmla="*/ 3648006 w 5204079"/>
              <a:gd name="connsiteY1" fmla="*/ 1986599 h 2007493"/>
              <a:gd name="connsiteX2" fmla="*/ 5113035 w 5204079"/>
              <a:gd name="connsiteY2" fmla="*/ 656571 h 2007493"/>
              <a:gd name="connsiteX3" fmla="*/ 7035 w 5204079"/>
              <a:gd name="connsiteY3" fmla="*/ 12256 h 2007493"/>
              <a:gd name="connsiteX4" fmla="*/ 229206 w 5204079"/>
              <a:gd name="connsiteY4" fmla="*/ 1365942 h 2007493"/>
              <a:gd name="connsiteX0" fmla="*/ 229206 w 5555849"/>
              <a:gd name="connsiteY0" fmla="*/ 1365942 h 1702018"/>
              <a:gd name="connsiteX1" fmla="*/ 5066406 w 5555849"/>
              <a:gd name="connsiteY1" fmla="*/ 1648199 h 1702018"/>
              <a:gd name="connsiteX2" fmla="*/ 5113035 w 5555849"/>
              <a:gd name="connsiteY2" fmla="*/ 656571 h 1702018"/>
              <a:gd name="connsiteX3" fmla="*/ 7035 w 5555849"/>
              <a:gd name="connsiteY3" fmla="*/ 12256 h 1702018"/>
              <a:gd name="connsiteX4" fmla="*/ 229206 w 5555849"/>
              <a:gd name="connsiteY4" fmla="*/ 1365942 h 1702018"/>
              <a:gd name="connsiteX0" fmla="*/ 229206 w 5555849"/>
              <a:gd name="connsiteY0" fmla="*/ 1365942 h 1702018"/>
              <a:gd name="connsiteX1" fmla="*/ 5066406 w 5555849"/>
              <a:gd name="connsiteY1" fmla="*/ 1648199 h 1702018"/>
              <a:gd name="connsiteX2" fmla="*/ 5113035 w 5555849"/>
              <a:gd name="connsiteY2" fmla="*/ 656571 h 1702018"/>
              <a:gd name="connsiteX3" fmla="*/ 7035 w 5555849"/>
              <a:gd name="connsiteY3" fmla="*/ 12256 h 1702018"/>
              <a:gd name="connsiteX4" fmla="*/ 229206 w 5555849"/>
              <a:gd name="connsiteY4" fmla="*/ 1365942 h 1702018"/>
              <a:gd name="connsiteX0" fmla="*/ 229206 w 5285434"/>
              <a:gd name="connsiteY0" fmla="*/ 1365942 h 1702018"/>
              <a:gd name="connsiteX1" fmla="*/ 5066406 w 5285434"/>
              <a:gd name="connsiteY1" fmla="*/ 1648199 h 1702018"/>
              <a:gd name="connsiteX2" fmla="*/ 5113035 w 5285434"/>
              <a:gd name="connsiteY2" fmla="*/ 656571 h 1702018"/>
              <a:gd name="connsiteX3" fmla="*/ 7035 w 5285434"/>
              <a:gd name="connsiteY3" fmla="*/ 12256 h 1702018"/>
              <a:gd name="connsiteX4" fmla="*/ 229206 w 5285434"/>
              <a:gd name="connsiteY4" fmla="*/ 1365942 h 1702018"/>
              <a:gd name="connsiteX0" fmla="*/ 229206 w 5113035"/>
              <a:gd name="connsiteY0" fmla="*/ 1365942 h 1702018"/>
              <a:gd name="connsiteX1" fmla="*/ 5066406 w 5113035"/>
              <a:gd name="connsiteY1" fmla="*/ 1648199 h 1702018"/>
              <a:gd name="connsiteX2" fmla="*/ 5113035 w 5113035"/>
              <a:gd name="connsiteY2" fmla="*/ 656571 h 1702018"/>
              <a:gd name="connsiteX3" fmla="*/ 7035 w 5113035"/>
              <a:gd name="connsiteY3" fmla="*/ 12256 h 1702018"/>
              <a:gd name="connsiteX4" fmla="*/ 229206 w 5113035"/>
              <a:gd name="connsiteY4" fmla="*/ 1365942 h 1702018"/>
              <a:gd name="connsiteX0" fmla="*/ 229206 w 5177835"/>
              <a:gd name="connsiteY0" fmla="*/ 1365412 h 1701488"/>
              <a:gd name="connsiteX1" fmla="*/ 5066406 w 5177835"/>
              <a:gd name="connsiteY1" fmla="*/ 1647669 h 1701488"/>
              <a:gd name="connsiteX2" fmla="*/ 5177835 w 5177835"/>
              <a:gd name="connsiteY2" fmla="*/ 677641 h 1701488"/>
              <a:gd name="connsiteX3" fmla="*/ 7035 w 5177835"/>
              <a:gd name="connsiteY3" fmla="*/ 11726 h 1701488"/>
              <a:gd name="connsiteX4" fmla="*/ 229206 w 5177835"/>
              <a:gd name="connsiteY4" fmla="*/ 1365412 h 1701488"/>
              <a:gd name="connsiteX0" fmla="*/ 229206 w 5177835"/>
              <a:gd name="connsiteY0" fmla="*/ 1365412 h 1707184"/>
              <a:gd name="connsiteX1" fmla="*/ 5145606 w 5177835"/>
              <a:gd name="connsiteY1" fmla="*/ 1654869 h 1707184"/>
              <a:gd name="connsiteX2" fmla="*/ 5177835 w 5177835"/>
              <a:gd name="connsiteY2" fmla="*/ 677641 h 1707184"/>
              <a:gd name="connsiteX3" fmla="*/ 7035 w 5177835"/>
              <a:gd name="connsiteY3" fmla="*/ 11726 h 1707184"/>
              <a:gd name="connsiteX4" fmla="*/ 229206 w 5177835"/>
              <a:gd name="connsiteY4" fmla="*/ 1365412 h 1707184"/>
              <a:gd name="connsiteX0" fmla="*/ 229206 w 5149035"/>
              <a:gd name="connsiteY0" fmla="*/ 1365760 h 1707532"/>
              <a:gd name="connsiteX1" fmla="*/ 5145606 w 5149035"/>
              <a:gd name="connsiteY1" fmla="*/ 1655217 h 1707532"/>
              <a:gd name="connsiteX2" fmla="*/ 5149035 w 5149035"/>
              <a:gd name="connsiteY2" fmla="*/ 663589 h 1707532"/>
              <a:gd name="connsiteX3" fmla="*/ 7035 w 5149035"/>
              <a:gd name="connsiteY3" fmla="*/ 12074 h 1707532"/>
              <a:gd name="connsiteX4" fmla="*/ 229206 w 5149035"/>
              <a:gd name="connsiteY4" fmla="*/ 1365760 h 1707532"/>
              <a:gd name="connsiteX0" fmla="*/ 229206 w 5149035"/>
              <a:gd name="connsiteY0" fmla="*/ 1365760 h 1707532"/>
              <a:gd name="connsiteX1" fmla="*/ 5145606 w 5149035"/>
              <a:gd name="connsiteY1" fmla="*/ 1655217 h 1707532"/>
              <a:gd name="connsiteX2" fmla="*/ 5149035 w 5149035"/>
              <a:gd name="connsiteY2" fmla="*/ 663589 h 1707532"/>
              <a:gd name="connsiteX3" fmla="*/ 7035 w 5149035"/>
              <a:gd name="connsiteY3" fmla="*/ 12074 h 1707532"/>
              <a:gd name="connsiteX4" fmla="*/ 229206 w 5149035"/>
              <a:gd name="connsiteY4" fmla="*/ 1365760 h 1707532"/>
              <a:gd name="connsiteX0" fmla="*/ 229206 w 5149035"/>
              <a:gd name="connsiteY0" fmla="*/ 1462102 h 1803874"/>
              <a:gd name="connsiteX1" fmla="*/ 5145606 w 5149035"/>
              <a:gd name="connsiteY1" fmla="*/ 1751559 h 1803874"/>
              <a:gd name="connsiteX2" fmla="*/ 5149035 w 5149035"/>
              <a:gd name="connsiteY2" fmla="*/ 759931 h 1803874"/>
              <a:gd name="connsiteX3" fmla="*/ 1385406 w 5149035"/>
              <a:gd name="connsiteY3" fmla="*/ 158303 h 1803874"/>
              <a:gd name="connsiteX4" fmla="*/ 7035 w 5149035"/>
              <a:gd name="connsiteY4" fmla="*/ 108416 h 1803874"/>
              <a:gd name="connsiteX5" fmla="*/ 229206 w 5149035"/>
              <a:gd name="connsiteY5" fmla="*/ 1462102 h 1803874"/>
              <a:gd name="connsiteX0" fmla="*/ 229206 w 5149035"/>
              <a:gd name="connsiteY0" fmla="*/ 1462102 h 1803874"/>
              <a:gd name="connsiteX1" fmla="*/ 5145606 w 5149035"/>
              <a:gd name="connsiteY1" fmla="*/ 1751559 h 1803874"/>
              <a:gd name="connsiteX2" fmla="*/ 5149035 w 5149035"/>
              <a:gd name="connsiteY2" fmla="*/ 759931 h 1803874"/>
              <a:gd name="connsiteX3" fmla="*/ 1385406 w 5149035"/>
              <a:gd name="connsiteY3" fmla="*/ 158303 h 1803874"/>
              <a:gd name="connsiteX4" fmla="*/ 7035 w 5149035"/>
              <a:gd name="connsiteY4" fmla="*/ 108416 h 1803874"/>
              <a:gd name="connsiteX5" fmla="*/ 229206 w 5149035"/>
              <a:gd name="connsiteY5" fmla="*/ 1462102 h 1803874"/>
              <a:gd name="connsiteX0" fmla="*/ 229206 w 5149035"/>
              <a:gd name="connsiteY0" fmla="*/ 1394982 h 1736754"/>
              <a:gd name="connsiteX1" fmla="*/ 5145606 w 5149035"/>
              <a:gd name="connsiteY1" fmla="*/ 1684439 h 1736754"/>
              <a:gd name="connsiteX2" fmla="*/ 5149035 w 5149035"/>
              <a:gd name="connsiteY2" fmla="*/ 692811 h 1736754"/>
              <a:gd name="connsiteX3" fmla="*/ 1788606 w 5149035"/>
              <a:gd name="connsiteY3" fmla="*/ 638383 h 1736754"/>
              <a:gd name="connsiteX4" fmla="*/ 7035 w 5149035"/>
              <a:gd name="connsiteY4" fmla="*/ 41296 h 1736754"/>
              <a:gd name="connsiteX5" fmla="*/ 229206 w 5149035"/>
              <a:gd name="connsiteY5" fmla="*/ 1394982 h 1736754"/>
              <a:gd name="connsiteX0" fmla="*/ 229206 w 5149035"/>
              <a:gd name="connsiteY0" fmla="*/ 1399678 h 1741450"/>
              <a:gd name="connsiteX1" fmla="*/ 5145606 w 5149035"/>
              <a:gd name="connsiteY1" fmla="*/ 1689135 h 1741450"/>
              <a:gd name="connsiteX2" fmla="*/ 5149035 w 5149035"/>
              <a:gd name="connsiteY2" fmla="*/ 697507 h 1741450"/>
              <a:gd name="connsiteX3" fmla="*/ 1788606 w 5149035"/>
              <a:gd name="connsiteY3" fmla="*/ 643079 h 1741450"/>
              <a:gd name="connsiteX4" fmla="*/ 7035 w 5149035"/>
              <a:gd name="connsiteY4" fmla="*/ 45992 h 1741450"/>
              <a:gd name="connsiteX5" fmla="*/ 229206 w 5149035"/>
              <a:gd name="connsiteY5" fmla="*/ 1399678 h 1741450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788606 w 5149035"/>
              <a:gd name="connsiteY3" fmla="*/ 5970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58206 w 5149035"/>
              <a:gd name="connsiteY3" fmla="*/ 863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58206 w 5149035"/>
              <a:gd name="connsiteY3" fmla="*/ 863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15006 w 5149035"/>
              <a:gd name="connsiteY3" fmla="*/ 9570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15006 w 5149035"/>
              <a:gd name="connsiteY3" fmla="*/ 827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666206 w 5149035"/>
              <a:gd name="connsiteY3" fmla="*/ 4746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2342 w 5142171"/>
              <a:gd name="connsiteY0" fmla="*/ 1821686 h 2163458"/>
              <a:gd name="connsiteX1" fmla="*/ 5138742 w 5142171"/>
              <a:gd name="connsiteY1" fmla="*/ 2111143 h 2163458"/>
              <a:gd name="connsiteX2" fmla="*/ 5142171 w 5142171"/>
              <a:gd name="connsiteY2" fmla="*/ 1119515 h 2163458"/>
              <a:gd name="connsiteX3" fmla="*/ 1659342 w 5142171"/>
              <a:gd name="connsiteY3" fmla="*/ 942687 h 2163458"/>
              <a:gd name="connsiteX4" fmla="*/ 7371 w 5142171"/>
              <a:gd name="connsiteY4" fmla="*/ 0 h 2163458"/>
              <a:gd name="connsiteX5" fmla="*/ 222342 w 5142171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671561 w 5154390"/>
              <a:gd name="connsiteY3" fmla="*/ 94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786761 w 5154390"/>
              <a:gd name="connsiteY3" fmla="*/ 76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786761 w 5154390"/>
              <a:gd name="connsiteY3" fmla="*/ 76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959561 w 5154390"/>
              <a:gd name="connsiteY3" fmla="*/ 10362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2146761 w 5154390"/>
              <a:gd name="connsiteY3" fmla="*/ 9930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550761 w 5154390"/>
              <a:gd name="connsiteY3" fmla="*/ 1000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1988361 w 5154390"/>
              <a:gd name="connsiteY4" fmla="*/ 10146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1988361 w 5154390"/>
              <a:gd name="connsiteY4" fmla="*/ 10146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80302"/>
              <a:gd name="connsiteX1" fmla="*/ 1448361 w 5154390"/>
              <a:gd name="connsiteY1" fmla="*/ 2065887 h 2180302"/>
              <a:gd name="connsiteX2" fmla="*/ 5150961 w 5154390"/>
              <a:gd name="connsiteY2" fmla="*/ 2111143 h 2180302"/>
              <a:gd name="connsiteX3" fmla="*/ 5154390 w 5154390"/>
              <a:gd name="connsiteY3" fmla="*/ 1119515 h 2180302"/>
              <a:gd name="connsiteX4" fmla="*/ 4198761 w 5154390"/>
              <a:gd name="connsiteY4" fmla="*/ 784287 h 2180302"/>
              <a:gd name="connsiteX5" fmla="*/ 1988361 w 5154390"/>
              <a:gd name="connsiteY5" fmla="*/ 1014687 h 2180302"/>
              <a:gd name="connsiteX6" fmla="*/ 19590 w 5154390"/>
              <a:gd name="connsiteY6" fmla="*/ 0 h 2180302"/>
              <a:gd name="connsiteX7" fmla="*/ 234561 w 5154390"/>
              <a:gd name="connsiteY7" fmla="*/ 1821686 h 2180302"/>
              <a:gd name="connsiteX0" fmla="*/ 234561 w 5154390"/>
              <a:gd name="connsiteY0" fmla="*/ 1821686 h 2180302"/>
              <a:gd name="connsiteX1" fmla="*/ 1448361 w 5154390"/>
              <a:gd name="connsiteY1" fmla="*/ 2065887 h 2180302"/>
              <a:gd name="connsiteX2" fmla="*/ 5150961 w 5154390"/>
              <a:gd name="connsiteY2" fmla="*/ 2111143 h 2180302"/>
              <a:gd name="connsiteX3" fmla="*/ 5154390 w 5154390"/>
              <a:gd name="connsiteY3" fmla="*/ 1119515 h 2180302"/>
              <a:gd name="connsiteX4" fmla="*/ 4198761 w 5154390"/>
              <a:gd name="connsiteY4" fmla="*/ 784287 h 2180302"/>
              <a:gd name="connsiteX5" fmla="*/ 1988361 w 5154390"/>
              <a:gd name="connsiteY5" fmla="*/ 1014687 h 2180302"/>
              <a:gd name="connsiteX6" fmla="*/ 19590 w 5154390"/>
              <a:gd name="connsiteY6" fmla="*/ 0 h 2180302"/>
              <a:gd name="connsiteX7" fmla="*/ 234561 w 5154390"/>
              <a:gd name="connsiteY7" fmla="*/ 1821686 h 2180302"/>
              <a:gd name="connsiteX0" fmla="*/ 234561 w 5154390"/>
              <a:gd name="connsiteY0" fmla="*/ 1821686 h 2363908"/>
              <a:gd name="connsiteX1" fmla="*/ 1837161 w 5154390"/>
              <a:gd name="connsiteY1" fmla="*/ 2353887 h 2363908"/>
              <a:gd name="connsiteX2" fmla="*/ 5150961 w 5154390"/>
              <a:gd name="connsiteY2" fmla="*/ 2111143 h 2363908"/>
              <a:gd name="connsiteX3" fmla="*/ 5154390 w 5154390"/>
              <a:gd name="connsiteY3" fmla="*/ 1119515 h 2363908"/>
              <a:gd name="connsiteX4" fmla="*/ 4198761 w 5154390"/>
              <a:gd name="connsiteY4" fmla="*/ 784287 h 2363908"/>
              <a:gd name="connsiteX5" fmla="*/ 1988361 w 5154390"/>
              <a:gd name="connsiteY5" fmla="*/ 1014687 h 2363908"/>
              <a:gd name="connsiteX6" fmla="*/ 19590 w 5154390"/>
              <a:gd name="connsiteY6" fmla="*/ 0 h 2363908"/>
              <a:gd name="connsiteX7" fmla="*/ 234561 w 5154390"/>
              <a:gd name="connsiteY7" fmla="*/ 1821686 h 2363908"/>
              <a:gd name="connsiteX0" fmla="*/ 234561 w 5154390"/>
              <a:gd name="connsiteY0" fmla="*/ 1821686 h 2386093"/>
              <a:gd name="connsiteX1" fmla="*/ 1837161 w 5154390"/>
              <a:gd name="connsiteY1" fmla="*/ 2353887 h 2386093"/>
              <a:gd name="connsiteX2" fmla="*/ 3586761 w 5154390"/>
              <a:gd name="connsiteY2" fmla="*/ 2303487 h 2386093"/>
              <a:gd name="connsiteX3" fmla="*/ 5150961 w 5154390"/>
              <a:gd name="connsiteY3" fmla="*/ 2111143 h 2386093"/>
              <a:gd name="connsiteX4" fmla="*/ 5154390 w 5154390"/>
              <a:gd name="connsiteY4" fmla="*/ 1119515 h 2386093"/>
              <a:gd name="connsiteX5" fmla="*/ 4198761 w 5154390"/>
              <a:gd name="connsiteY5" fmla="*/ 784287 h 2386093"/>
              <a:gd name="connsiteX6" fmla="*/ 1988361 w 5154390"/>
              <a:gd name="connsiteY6" fmla="*/ 1014687 h 2386093"/>
              <a:gd name="connsiteX7" fmla="*/ 19590 w 5154390"/>
              <a:gd name="connsiteY7" fmla="*/ 0 h 2386093"/>
              <a:gd name="connsiteX8" fmla="*/ 234561 w 5154390"/>
              <a:gd name="connsiteY8" fmla="*/ 1821686 h 2386093"/>
              <a:gd name="connsiteX0" fmla="*/ 234561 w 5154390"/>
              <a:gd name="connsiteY0" fmla="*/ 1821686 h 2386093"/>
              <a:gd name="connsiteX1" fmla="*/ 1837161 w 5154390"/>
              <a:gd name="connsiteY1" fmla="*/ 2353887 h 2386093"/>
              <a:gd name="connsiteX2" fmla="*/ 3586761 w 5154390"/>
              <a:gd name="connsiteY2" fmla="*/ 2303487 h 2386093"/>
              <a:gd name="connsiteX3" fmla="*/ 5150961 w 5154390"/>
              <a:gd name="connsiteY3" fmla="*/ 2111143 h 2386093"/>
              <a:gd name="connsiteX4" fmla="*/ 5154390 w 5154390"/>
              <a:gd name="connsiteY4" fmla="*/ 1119515 h 2386093"/>
              <a:gd name="connsiteX5" fmla="*/ 4198761 w 5154390"/>
              <a:gd name="connsiteY5" fmla="*/ 784287 h 2386093"/>
              <a:gd name="connsiteX6" fmla="*/ 1988361 w 5154390"/>
              <a:gd name="connsiteY6" fmla="*/ 1014687 h 2386093"/>
              <a:gd name="connsiteX7" fmla="*/ 19590 w 5154390"/>
              <a:gd name="connsiteY7" fmla="*/ 0 h 2386093"/>
              <a:gd name="connsiteX8" fmla="*/ 234561 w 5154390"/>
              <a:gd name="connsiteY8" fmla="*/ 1821686 h 2386093"/>
              <a:gd name="connsiteX0" fmla="*/ 234561 w 5154390"/>
              <a:gd name="connsiteY0" fmla="*/ 1821686 h 2354406"/>
              <a:gd name="connsiteX1" fmla="*/ 1837161 w 5154390"/>
              <a:gd name="connsiteY1" fmla="*/ 2353887 h 2354406"/>
              <a:gd name="connsiteX2" fmla="*/ 3917961 w 5154390"/>
              <a:gd name="connsiteY2" fmla="*/ 1749087 h 2354406"/>
              <a:gd name="connsiteX3" fmla="*/ 5150961 w 5154390"/>
              <a:gd name="connsiteY3" fmla="*/ 2111143 h 2354406"/>
              <a:gd name="connsiteX4" fmla="*/ 5154390 w 5154390"/>
              <a:gd name="connsiteY4" fmla="*/ 1119515 h 2354406"/>
              <a:gd name="connsiteX5" fmla="*/ 4198761 w 5154390"/>
              <a:gd name="connsiteY5" fmla="*/ 784287 h 2354406"/>
              <a:gd name="connsiteX6" fmla="*/ 1988361 w 5154390"/>
              <a:gd name="connsiteY6" fmla="*/ 1014687 h 2354406"/>
              <a:gd name="connsiteX7" fmla="*/ 19590 w 5154390"/>
              <a:gd name="connsiteY7" fmla="*/ 0 h 2354406"/>
              <a:gd name="connsiteX8" fmla="*/ 234561 w 5154390"/>
              <a:gd name="connsiteY8" fmla="*/ 1821686 h 2354406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96361 w 5154390"/>
              <a:gd name="connsiteY5" fmla="*/ 5754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939561 w 5154390"/>
              <a:gd name="connsiteY5" fmla="*/ 611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348743 h 2366287"/>
              <a:gd name="connsiteX4" fmla="*/ 5154390 w 5154390"/>
              <a:gd name="connsiteY4" fmla="*/ 1119515 h 2366287"/>
              <a:gd name="connsiteX5" fmla="*/ 3939561 w 5154390"/>
              <a:gd name="connsiteY5" fmla="*/ 611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954530 w 5169359"/>
              <a:gd name="connsiteY5" fmla="*/ 1297287 h 3052087"/>
              <a:gd name="connsiteX6" fmla="*/ 2183330 w 5169359"/>
              <a:gd name="connsiteY6" fmla="*/ 15060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2183330 w 5169359"/>
              <a:gd name="connsiteY6" fmla="*/ 15060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1856759 w 5169359"/>
              <a:gd name="connsiteY6" fmla="*/ 12774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1709802 w 5169359"/>
              <a:gd name="connsiteY6" fmla="*/ 11631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709802 w 5169359"/>
              <a:gd name="connsiteY6" fmla="*/ 11631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66166"/>
              <a:gd name="connsiteX1" fmla="*/ 1852130 w 5169359"/>
              <a:gd name="connsiteY1" fmla="*/ 3039687 h 3066166"/>
              <a:gd name="connsiteX2" fmla="*/ 2490627 w 5169359"/>
              <a:gd name="connsiteY2" fmla="*/ 2889687 h 3066166"/>
              <a:gd name="connsiteX3" fmla="*/ 3796130 w 5169359"/>
              <a:gd name="connsiteY3" fmla="*/ 2067687 h 3066166"/>
              <a:gd name="connsiteX4" fmla="*/ 5165930 w 5169359"/>
              <a:gd name="connsiteY4" fmla="*/ 3034543 h 3066166"/>
              <a:gd name="connsiteX5" fmla="*/ 5169359 w 5169359"/>
              <a:gd name="connsiteY5" fmla="*/ 1805315 h 3066166"/>
              <a:gd name="connsiteX6" fmla="*/ 3105445 w 5169359"/>
              <a:gd name="connsiteY6" fmla="*/ 611487 h 3066166"/>
              <a:gd name="connsiteX7" fmla="*/ 1432216 w 5169359"/>
              <a:gd name="connsiteY7" fmla="*/ 1016230 h 3066166"/>
              <a:gd name="connsiteX8" fmla="*/ 18231 w 5169359"/>
              <a:gd name="connsiteY8" fmla="*/ 0 h 3066166"/>
              <a:gd name="connsiteX9" fmla="*/ 249530 w 5169359"/>
              <a:gd name="connsiteY9" fmla="*/ 2507486 h 3066166"/>
              <a:gd name="connsiteX0" fmla="*/ 249530 w 5169359"/>
              <a:gd name="connsiteY0" fmla="*/ 2507486 h 3155893"/>
              <a:gd name="connsiteX1" fmla="*/ 1852130 w 5169359"/>
              <a:gd name="connsiteY1" fmla="*/ 3039687 h 3155893"/>
              <a:gd name="connsiteX2" fmla="*/ 2588598 w 5169359"/>
              <a:gd name="connsiteY2" fmla="*/ 3069301 h 3155893"/>
              <a:gd name="connsiteX3" fmla="*/ 3796130 w 5169359"/>
              <a:gd name="connsiteY3" fmla="*/ 2067687 h 3155893"/>
              <a:gd name="connsiteX4" fmla="*/ 5165930 w 5169359"/>
              <a:gd name="connsiteY4" fmla="*/ 3034543 h 3155893"/>
              <a:gd name="connsiteX5" fmla="*/ 5169359 w 5169359"/>
              <a:gd name="connsiteY5" fmla="*/ 1805315 h 3155893"/>
              <a:gd name="connsiteX6" fmla="*/ 3105445 w 5169359"/>
              <a:gd name="connsiteY6" fmla="*/ 611487 h 3155893"/>
              <a:gd name="connsiteX7" fmla="*/ 1432216 w 5169359"/>
              <a:gd name="connsiteY7" fmla="*/ 1016230 h 3155893"/>
              <a:gd name="connsiteX8" fmla="*/ 18231 w 5169359"/>
              <a:gd name="connsiteY8" fmla="*/ 0 h 3155893"/>
              <a:gd name="connsiteX9" fmla="*/ 249530 w 5169359"/>
              <a:gd name="connsiteY9" fmla="*/ 2507486 h 3155893"/>
              <a:gd name="connsiteX0" fmla="*/ 249530 w 5169359"/>
              <a:gd name="connsiteY0" fmla="*/ 2507486 h 3100233"/>
              <a:gd name="connsiteX1" fmla="*/ 1770487 w 5169359"/>
              <a:gd name="connsiteY1" fmla="*/ 2615145 h 3100233"/>
              <a:gd name="connsiteX2" fmla="*/ 2588598 w 5169359"/>
              <a:gd name="connsiteY2" fmla="*/ 3069301 h 3100233"/>
              <a:gd name="connsiteX3" fmla="*/ 3796130 w 5169359"/>
              <a:gd name="connsiteY3" fmla="*/ 2067687 h 3100233"/>
              <a:gd name="connsiteX4" fmla="*/ 5165930 w 5169359"/>
              <a:gd name="connsiteY4" fmla="*/ 3034543 h 3100233"/>
              <a:gd name="connsiteX5" fmla="*/ 5169359 w 5169359"/>
              <a:gd name="connsiteY5" fmla="*/ 1805315 h 3100233"/>
              <a:gd name="connsiteX6" fmla="*/ 3105445 w 5169359"/>
              <a:gd name="connsiteY6" fmla="*/ 611487 h 3100233"/>
              <a:gd name="connsiteX7" fmla="*/ 1432216 w 5169359"/>
              <a:gd name="connsiteY7" fmla="*/ 1016230 h 3100233"/>
              <a:gd name="connsiteX8" fmla="*/ 18231 w 5169359"/>
              <a:gd name="connsiteY8" fmla="*/ 0 h 3100233"/>
              <a:gd name="connsiteX9" fmla="*/ 249530 w 5169359"/>
              <a:gd name="connsiteY9" fmla="*/ 2507486 h 3100233"/>
              <a:gd name="connsiteX0" fmla="*/ 249530 w 5169359"/>
              <a:gd name="connsiteY0" fmla="*/ 2507486 h 3034543"/>
              <a:gd name="connsiteX1" fmla="*/ 1770487 w 5169359"/>
              <a:gd name="connsiteY1" fmla="*/ 2615145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19793 w 5172279"/>
              <a:gd name="connsiteY0" fmla="*/ 2638115 h 3034543"/>
              <a:gd name="connsiteX1" fmla="*/ 2050992 w 5172279"/>
              <a:gd name="connsiteY1" fmla="*/ 2566159 h 3034543"/>
              <a:gd name="connsiteX2" fmla="*/ 2738475 w 5172279"/>
              <a:gd name="connsiteY2" fmla="*/ 2987658 h 3034543"/>
              <a:gd name="connsiteX3" fmla="*/ 3799050 w 5172279"/>
              <a:gd name="connsiteY3" fmla="*/ 2067687 h 3034543"/>
              <a:gd name="connsiteX4" fmla="*/ 5168850 w 5172279"/>
              <a:gd name="connsiteY4" fmla="*/ 3034543 h 3034543"/>
              <a:gd name="connsiteX5" fmla="*/ 5172279 w 5172279"/>
              <a:gd name="connsiteY5" fmla="*/ 1805315 h 3034543"/>
              <a:gd name="connsiteX6" fmla="*/ 3108365 w 5172279"/>
              <a:gd name="connsiteY6" fmla="*/ 611487 h 3034543"/>
              <a:gd name="connsiteX7" fmla="*/ 1435136 w 5172279"/>
              <a:gd name="connsiteY7" fmla="*/ 1016230 h 3034543"/>
              <a:gd name="connsiteX8" fmla="*/ 21151 w 5172279"/>
              <a:gd name="connsiteY8" fmla="*/ 0 h 3034543"/>
              <a:gd name="connsiteX9" fmla="*/ 219793 w 5172279"/>
              <a:gd name="connsiteY9" fmla="*/ 2638115 h 3034543"/>
              <a:gd name="connsiteX0" fmla="*/ 264667 w 5168168"/>
              <a:gd name="connsiteY0" fmla="*/ 2850386 h 3034543"/>
              <a:gd name="connsiteX1" fmla="*/ 2046881 w 5168168"/>
              <a:gd name="connsiteY1" fmla="*/ 2566159 h 3034543"/>
              <a:gd name="connsiteX2" fmla="*/ 2734364 w 5168168"/>
              <a:gd name="connsiteY2" fmla="*/ 2987658 h 3034543"/>
              <a:gd name="connsiteX3" fmla="*/ 3794939 w 5168168"/>
              <a:gd name="connsiteY3" fmla="*/ 2067687 h 3034543"/>
              <a:gd name="connsiteX4" fmla="*/ 5164739 w 5168168"/>
              <a:gd name="connsiteY4" fmla="*/ 3034543 h 3034543"/>
              <a:gd name="connsiteX5" fmla="*/ 5168168 w 5168168"/>
              <a:gd name="connsiteY5" fmla="*/ 1805315 h 3034543"/>
              <a:gd name="connsiteX6" fmla="*/ 3104254 w 5168168"/>
              <a:gd name="connsiteY6" fmla="*/ 611487 h 3034543"/>
              <a:gd name="connsiteX7" fmla="*/ 1431025 w 5168168"/>
              <a:gd name="connsiteY7" fmla="*/ 1016230 h 3034543"/>
              <a:gd name="connsiteX8" fmla="*/ 17040 w 5168168"/>
              <a:gd name="connsiteY8" fmla="*/ 0 h 3034543"/>
              <a:gd name="connsiteX9" fmla="*/ 264667 w 5168168"/>
              <a:gd name="connsiteY9" fmla="*/ 2850386 h 3034543"/>
              <a:gd name="connsiteX0" fmla="*/ 12442 w 6201992"/>
              <a:gd name="connsiteY0" fmla="*/ 2157898 h 3034543"/>
              <a:gd name="connsiteX1" fmla="*/ 3080705 w 6201992"/>
              <a:gd name="connsiteY1" fmla="*/ 2566159 h 3034543"/>
              <a:gd name="connsiteX2" fmla="*/ 3768188 w 6201992"/>
              <a:gd name="connsiteY2" fmla="*/ 2987658 h 3034543"/>
              <a:gd name="connsiteX3" fmla="*/ 4828763 w 6201992"/>
              <a:gd name="connsiteY3" fmla="*/ 2067687 h 3034543"/>
              <a:gd name="connsiteX4" fmla="*/ 6198563 w 6201992"/>
              <a:gd name="connsiteY4" fmla="*/ 3034543 h 3034543"/>
              <a:gd name="connsiteX5" fmla="*/ 6201992 w 6201992"/>
              <a:gd name="connsiteY5" fmla="*/ 1805315 h 3034543"/>
              <a:gd name="connsiteX6" fmla="*/ 4138078 w 6201992"/>
              <a:gd name="connsiteY6" fmla="*/ 611487 h 3034543"/>
              <a:gd name="connsiteX7" fmla="*/ 2464849 w 6201992"/>
              <a:gd name="connsiteY7" fmla="*/ 1016230 h 3034543"/>
              <a:gd name="connsiteX8" fmla="*/ 1050864 w 6201992"/>
              <a:gd name="connsiteY8" fmla="*/ 0 h 3034543"/>
              <a:gd name="connsiteX9" fmla="*/ 12442 w 6201992"/>
              <a:gd name="connsiteY9" fmla="*/ 2157898 h 3034543"/>
              <a:gd name="connsiteX0" fmla="*/ 21 w 6189571"/>
              <a:gd name="connsiteY0" fmla="*/ 2157898 h 3034543"/>
              <a:gd name="connsiteX1" fmla="*/ 3068284 w 6189571"/>
              <a:gd name="connsiteY1" fmla="*/ 2566159 h 3034543"/>
              <a:gd name="connsiteX2" fmla="*/ 3755767 w 6189571"/>
              <a:gd name="connsiteY2" fmla="*/ 2987658 h 3034543"/>
              <a:gd name="connsiteX3" fmla="*/ 4816342 w 6189571"/>
              <a:gd name="connsiteY3" fmla="*/ 2067687 h 3034543"/>
              <a:gd name="connsiteX4" fmla="*/ 6186142 w 6189571"/>
              <a:gd name="connsiteY4" fmla="*/ 3034543 h 3034543"/>
              <a:gd name="connsiteX5" fmla="*/ 6189571 w 6189571"/>
              <a:gd name="connsiteY5" fmla="*/ 1805315 h 3034543"/>
              <a:gd name="connsiteX6" fmla="*/ 4125657 w 6189571"/>
              <a:gd name="connsiteY6" fmla="*/ 611487 h 3034543"/>
              <a:gd name="connsiteX7" fmla="*/ 2452428 w 6189571"/>
              <a:gd name="connsiteY7" fmla="*/ 1016230 h 3034543"/>
              <a:gd name="connsiteX8" fmla="*/ 1038443 w 6189571"/>
              <a:gd name="connsiteY8" fmla="*/ 0 h 3034543"/>
              <a:gd name="connsiteX9" fmla="*/ 21 w 6189571"/>
              <a:gd name="connsiteY9" fmla="*/ 2157898 h 3034543"/>
              <a:gd name="connsiteX0" fmla="*/ 21 w 6189571"/>
              <a:gd name="connsiteY0" fmla="*/ 2157898 h 3034543"/>
              <a:gd name="connsiteX1" fmla="*/ 2870430 w 6189571"/>
              <a:gd name="connsiteY1" fmla="*/ 1898403 h 3034543"/>
              <a:gd name="connsiteX2" fmla="*/ 3755767 w 6189571"/>
              <a:gd name="connsiteY2" fmla="*/ 2987658 h 3034543"/>
              <a:gd name="connsiteX3" fmla="*/ 4816342 w 6189571"/>
              <a:gd name="connsiteY3" fmla="*/ 2067687 h 3034543"/>
              <a:gd name="connsiteX4" fmla="*/ 6186142 w 6189571"/>
              <a:gd name="connsiteY4" fmla="*/ 3034543 h 3034543"/>
              <a:gd name="connsiteX5" fmla="*/ 6189571 w 6189571"/>
              <a:gd name="connsiteY5" fmla="*/ 1805315 h 3034543"/>
              <a:gd name="connsiteX6" fmla="*/ 4125657 w 6189571"/>
              <a:gd name="connsiteY6" fmla="*/ 611487 h 3034543"/>
              <a:gd name="connsiteX7" fmla="*/ 2452428 w 6189571"/>
              <a:gd name="connsiteY7" fmla="*/ 1016230 h 3034543"/>
              <a:gd name="connsiteX8" fmla="*/ 1038443 w 6189571"/>
              <a:gd name="connsiteY8" fmla="*/ 0 h 3034543"/>
              <a:gd name="connsiteX9" fmla="*/ 21 w 6189571"/>
              <a:gd name="connsiteY9" fmla="*/ 2157898 h 3034543"/>
              <a:gd name="connsiteX0" fmla="*/ 21 w 8415423"/>
              <a:gd name="connsiteY0" fmla="*/ 2157898 h 3034543"/>
              <a:gd name="connsiteX1" fmla="*/ 2870430 w 8415423"/>
              <a:gd name="connsiteY1" fmla="*/ 1898403 h 3034543"/>
              <a:gd name="connsiteX2" fmla="*/ 3755767 w 8415423"/>
              <a:gd name="connsiteY2" fmla="*/ 2987658 h 3034543"/>
              <a:gd name="connsiteX3" fmla="*/ 4816342 w 8415423"/>
              <a:gd name="connsiteY3" fmla="*/ 2067687 h 3034543"/>
              <a:gd name="connsiteX4" fmla="*/ 6186142 w 8415423"/>
              <a:gd name="connsiteY4" fmla="*/ 3034543 h 3034543"/>
              <a:gd name="connsiteX5" fmla="*/ 8415423 w 8415423"/>
              <a:gd name="connsiteY5" fmla="*/ 1916607 h 3034543"/>
              <a:gd name="connsiteX6" fmla="*/ 4125657 w 8415423"/>
              <a:gd name="connsiteY6" fmla="*/ 611487 h 3034543"/>
              <a:gd name="connsiteX7" fmla="*/ 2452428 w 8415423"/>
              <a:gd name="connsiteY7" fmla="*/ 1016230 h 3034543"/>
              <a:gd name="connsiteX8" fmla="*/ 1038443 w 8415423"/>
              <a:gd name="connsiteY8" fmla="*/ 0 h 3034543"/>
              <a:gd name="connsiteX9" fmla="*/ 21 w 8415423"/>
              <a:gd name="connsiteY9" fmla="*/ 2157898 h 3034543"/>
              <a:gd name="connsiteX0" fmla="*/ 21 w 8415423"/>
              <a:gd name="connsiteY0" fmla="*/ 2157898 h 3368421"/>
              <a:gd name="connsiteX1" fmla="*/ 2870430 w 8415423"/>
              <a:gd name="connsiteY1" fmla="*/ 1898403 h 3368421"/>
              <a:gd name="connsiteX2" fmla="*/ 3755767 w 8415423"/>
              <a:gd name="connsiteY2" fmla="*/ 2987658 h 3368421"/>
              <a:gd name="connsiteX3" fmla="*/ 4816342 w 8415423"/>
              <a:gd name="connsiteY3" fmla="*/ 2067687 h 3368421"/>
              <a:gd name="connsiteX4" fmla="*/ 8226507 w 8415423"/>
              <a:gd name="connsiteY4" fmla="*/ 3368421 h 3368421"/>
              <a:gd name="connsiteX5" fmla="*/ 8415423 w 8415423"/>
              <a:gd name="connsiteY5" fmla="*/ 1916607 h 3368421"/>
              <a:gd name="connsiteX6" fmla="*/ 4125657 w 8415423"/>
              <a:gd name="connsiteY6" fmla="*/ 611487 h 3368421"/>
              <a:gd name="connsiteX7" fmla="*/ 2452428 w 8415423"/>
              <a:gd name="connsiteY7" fmla="*/ 1016230 h 3368421"/>
              <a:gd name="connsiteX8" fmla="*/ 1038443 w 8415423"/>
              <a:gd name="connsiteY8" fmla="*/ 0 h 3368421"/>
              <a:gd name="connsiteX9" fmla="*/ 21 w 8415423"/>
              <a:gd name="connsiteY9" fmla="*/ 2157898 h 3368421"/>
              <a:gd name="connsiteX0" fmla="*/ 21 w 8415423"/>
              <a:gd name="connsiteY0" fmla="*/ 2157898 h 3368421"/>
              <a:gd name="connsiteX1" fmla="*/ 2870430 w 8415423"/>
              <a:gd name="connsiteY1" fmla="*/ 1898403 h 3368421"/>
              <a:gd name="connsiteX2" fmla="*/ 4027816 w 8415423"/>
              <a:gd name="connsiteY2" fmla="*/ 1194609 h 3368421"/>
              <a:gd name="connsiteX3" fmla="*/ 4816342 w 8415423"/>
              <a:gd name="connsiteY3" fmla="*/ 2067687 h 3368421"/>
              <a:gd name="connsiteX4" fmla="*/ 8226507 w 8415423"/>
              <a:gd name="connsiteY4" fmla="*/ 3368421 h 3368421"/>
              <a:gd name="connsiteX5" fmla="*/ 8415423 w 8415423"/>
              <a:gd name="connsiteY5" fmla="*/ 1916607 h 3368421"/>
              <a:gd name="connsiteX6" fmla="*/ 4125657 w 8415423"/>
              <a:gd name="connsiteY6" fmla="*/ 611487 h 3368421"/>
              <a:gd name="connsiteX7" fmla="*/ 2452428 w 8415423"/>
              <a:gd name="connsiteY7" fmla="*/ 1016230 h 3368421"/>
              <a:gd name="connsiteX8" fmla="*/ 1038443 w 8415423"/>
              <a:gd name="connsiteY8" fmla="*/ 0 h 3368421"/>
              <a:gd name="connsiteX9" fmla="*/ 21 w 8415423"/>
              <a:gd name="connsiteY9" fmla="*/ 2157898 h 3368421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4027816 w 8415423"/>
              <a:gd name="connsiteY2" fmla="*/ 1532888 h 3706700"/>
              <a:gd name="connsiteX3" fmla="*/ 4816342 w 8415423"/>
              <a:gd name="connsiteY3" fmla="*/ 2405966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4027816 w 8415423"/>
              <a:gd name="connsiteY2" fmla="*/ 1532888 h 3706700"/>
              <a:gd name="connsiteX3" fmla="*/ 6324976 w 8415423"/>
              <a:gd name="connsiteY3" fmla="*/ 1453795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414425 w 8415423"/>
              <a:gd name="connsiteY2" fmla="*/ 2052255 h 3706700"/>
              <a:gd name="connsiteX3" fmla="*/ 6324976 w 8415423"/>
              <a:gd name="connsiteY3" fmla="*/ 1453795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414425 w 8415423"/>
              <a:gd name="connsiteY2" fmla="*/ 2052255 h 3706700"/>
              <a:gd name="connsiteX3" fmla="*/ 7400805 w 8415423"/>
              <a:gd name="connsiteY3" fmla="*/ 219574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7400805 w 8415423"/>
              <a:gd name="connsiteY3" fmla="*/ 219574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906172 w 8415423"/>
              <a:gd name="connsiteY3" fmla="*/ 1527990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906172 w 8415423"/>
              <a:gd name="connsiteY3" fmla="*/ 1527990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708320 w 8415423"/>
              <a:gd name="connsiteY3" fmla="*/ 1490894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708320 w 8415423"/>
              <a:gd name="connsiteY3" fmla="*/ 1490894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7079296 w 8415423"/>
              <a:gd name="connsiteY3" fmla="*/ 130540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724569"/>
              <a:gd name="connsiteY0" fmla="*/ 2575412 h 3785935"/>
              <a:gd name="connsiteX1" fmla="*/ 2870430 w 8724569"/>
              <a:gd name="connsiteY1" fmla="*/ 2315917 h 3785935"/>
              <a:gd name="connsiteX2" fmla="*/ 6154743 w 8724569"/>
              <a:gd name="connsiteY2" fmla="*/ 2638492 h 3785935"/>
              <a:gd name="connsiteX3" fmla="*/ 7079296 w 8724569"/>
              <a:gd name="connsiteY3" fmla="*/ 1384642 h 3785935"/>
              <a:gd name="connsiteX4" fmla="*/ 8226507 w 8724569"/>
              <a:gd name="connsiteY4" fmla="*/ 3785935 h 3785935"/>
              <a:gd name="connsiteX5" fmla="*/ 8724569 w 8724569"/>
              <a:gd name="connsiteY5" fmla="*/ 244290 h 3785935"/>
              <a:gd name="connsiteX6" fmla="*/ 7118193 w 8724569"/>
              <a:gd name="connsiteY6" fmla="*/ 89196 h 3785935"/>
              <a:gd name="connsiteX7" fmla="*/ 2452428 w 8724569"/>
              <a:gd name="connsiteY7" fmla="*/ 1433744 h 3785935"/>
              <a:gd name="connsiteX8" fmla="*/ 1038443 w 8724569"/>
              <a:gd name="connsiteY8" fmla="*/ 417514 h 3785935"/>
              <a:gd name="connsiteX9" fmla="*/ 21 w 8724569"/>
              <a:gd name="connsiteY9" fmla="*/ 2575412 h 3785935"/>
              <a:gd name="connsiteX0" fmla="*/ 21 w 8894489"/>
              <a:gd name="connsiteY0" fmla="*/ 2575412 h 2680326"/>
              <a:gd name="connsiteX1" fmla="*/ 2870430 w 8894489"/>
              <a:gd name="connsiteY1" fmla="*/ 2315917 h 2680326"/>
              <a:gd name="connsiteX2" fmla="*/ 6154743 w 8894489"/>
              <a:gd name="connsiteY2" fmla="*/ 2638492 h 2680326"/>
              <a:gd name="connsiteX3" fmla="*/ 7079296 w 8894489"/>
              <a:gd name="connsiteY3" fmla="*/ 1384642 h 2680326"/>
              <a:gd name="connsiteX4" fmla="*/ 8894263 w 8894489"/>
              <a:gd name="connsiteY4" fmla="*/ 1856861 h 2680326"/>
              <a:gd name="connsiteX5" fmla="*/ 8724569 w 8894489"/>
              <a:gd name="connsiteY5" fmla="*/ 244290 h 2680326"/>
              <a:gd name="connsiteX6" fmla="*/ 7118193 w 8894489"/>
              <a:gd name="connsiteY6" fmla="*/ 89196 h 2680326"/>
              <a:gd name="connsiteX7" fmla="*/ 2452428 w 8894489"/>
              <a:gd name="connsiteY7" fmla="*/ 1433744 h 2680326"/>
              <a:gd name="connsiteX8" fmla="*/ 1038443 w 8894489"/>
              <a:gd name="connsiteY8" fmla="*/ 417514 h 2680326"/>
              <a:gd name="connsiteX9" fmla="*/ 21 w 8894489"/>
              <a:gd name="connsiteY9" fmla="*/ 2575412 h 2680326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61694 h 2666608"/>
              <a:gd name="connsiteX1" fmla="*/ 2870430 w 8894489"/>
              <a:gd name="connsiteY1" fmla="*/ 2302199 h 2666608"/>
              <a:gd name="connsiteX2" fmla="*/ 6154743 w 8894489"/>
              <a:gd name="connsiteY2" fmla="*/ 2624774 h 2666608"/>
              <a:gd name="connsiteX3" fmla="*/ 7079296 w 8894489"/>
              <a:gd name="connsiteY3" fmla="*/ 1370924 h 2666608"/>
              <a:gd name="connsiteX4" fmla="*/ 8894263 w 8894489"/>
              <a:gd name="connsiteY4" fmla="*/ 1843143 h 2666608"/>
              <a:gd name="connsiteX5" fmla="*/ 8724569 w 8894489"/>
              <a:gd name="connsiteY5" fmla="*/ 230572 h 2666608"/>
              <a:gd name="connsiteX6" fmla="*/ 7118193 w 8894489"/>
              <a:gd name="connsiteY6" fmla="*/ 75478 h 2666608"/>
              <a:gd name="connsiteX7" fmla="*/ 4937965 w 8894489"/>
              <a:gd name="connsiteY7" fmla="*/ 1234537 h 2666608"/>
              <a:gd name="connsiteX8" fmla="*/ 1038443 w 8894489"/>
              <a:gd name="connsiteY8" fmla="*/ 403796 h 2666608"/>
              <a:gd name="connsiteX9" fmla="*/ 21 w 8894489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038446 w 8894492"/>
              <a:gd name="connsiteY8" fmla="*/ 403796 h 2666608"/>
              <a:gd name="connsiteX9" fmla="*/ 24 w 8894492"/>
              <a:gd name="connsiteY9" fmla="*/ 2561694 h 2666608"/>
              <a:gd name="connsiteX0" fmla="*/ 22 w 8894490"/>
              <a:gd name="connsiteY0" fmla="*/ 2561694 h 2666608"/>
              <a:gd name="connsiteX1" fmla="*/ 2870431 w 8894490"/>
              <a:gd name="connsiteY1" fmla="*/ 2302199 h 2666608"/>
              <a:gd name="connsiteX2" fmla="*/ 6154744 w 8894490"/>
              <a:gd name="connsiteY2" fmla="*/ 2624774 h 2666608"/>
              <a:gd name="connsiteX3" fmla="*/ 7079297 w 8894490"/>
              <a:gd name="connsiteY3" fmla="*/ 1370924 h 2666608"/>
              <a:gd name="connsiteX4" fmla="*/ 8894264 w 8894490"/>
              <a:gd name="connsiteY4" fmla="*/ 1843143 h 2666608"/>
              <a:gd name="connsiteX5" fmla="*/ 8724570 w 8894490"/>
              <a:gd name="connsiteY5" fmla="*/ 230572 h 2666608"/>
              <a:gd name="connsiteX6" fmla="*/ 7118194 w 8894490"/>
              <a:gd name="connsiteY6" fmla="*/ 75478 h 2666608"/>
              <a:gd name="connsiteX7" fmla="*/ 4937966 w 8894490"/>
              <a:gd name="connsiteY7" fmla="*/ 1234537 h 2666608"/>
              <a:gd name="connsiteX8" fmla="*/ 1162102 w 8894490"/>
              <a:gd name="connsiteY8" fmla="*/ 230674 h 2666608"/>
              <a:gd name="connsiteX9" fmla="*/ 22 w 8894490"/>
              <a:gd name="connsiteY9" fmla="*/ 2561694 h 2666608"/>
              <a:gd name="connsiteX0" fmla="*/ 20 w 8894488"/>
              <a:gd name="connsiteY0" fmla="*/ 2561694 h 2666608"/>
              <a:gd name="connsiteX1" fmla="*/ 2870429 w 8894488"/>
              <a:gd name="connsiteY1" fmla="*/ 2302199 h 2666608"/>
              <a:gd name="connsiteX2" fmla="*/ 6154742 w 8894488"/>
              <a:gd name="connsiteY2" fmla="*/ 2624774 h 2666608"/>
              <a:gd name="connsiteX3" fmla="*/ 7079295 w 8894488"/>
              <a:gd name="connsiteY3" fmla="*/ 1370924 h 2666608"/>
              <a:gd name="connsiteX4" fmla="*/ 8894262 w 8894488"/>
              <a:gd name="connsiteY4" fmla="*/ 1843143 h 2666608"/>
              <a:gd name="connsiteX5" fmla="*/ 8724568 w 8894488"/>
              <a:gd name="connsiteY5" fmla="*/ 230572 h 2666608"/>
              <a:gd name="connsiteX6" fmla="*/ 7118192 w 8894488"/>
              <a:gd name="connsiteY6" fmla="*/ 75478 h 2666608"/>
              <a:gd name="connsiteX7" fmla="*/ 4937964 w 8894488"/>
              <a:gd name="connsiteY7" fmla="*/ 1234537 h 2666608"/>
              <a:gd name="connsiteX8" fmla="*/ 1162100 w 8894488"/>
              <a:gd name="connsiteY8" fmla="*/ 230674 h 2666608"/>
              <a:gd name="connsiteX9" fmla="*/ 20 w 8894488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162104 w 8894492"/>
              <a:gd name="connsiteY8" fmla="*/ 230674 h 2666608"/>
              <a:gd name="connsiteX9" fmla="*/ 24 w 8894492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162104 w 8894492"/>
              <a:gd name="connsiteY8" fmla="*/ 230674 h 2666608"/>
              <a:gd name="connsiteX9" fmla="*/ 24 w 8894492"/>
              <a:gd name="connsiteY9" fmla="*/ 2561694 h 26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94492" h="2666608">
                <a:moveTo>
                  <a:pt x="24" y="2561694"/>
                </a:moveTo>
                <a:cubicBezTo>
                  <a:pt x="238152" y="2906008"/>
                  <a:pt x="1844646" y="2291686"/>
                  <a:pt x="2870433" y="2302199"/>
                </a:cubicBezTo>
                <a:cubicBezTo>
                  <a:pt x="3896220" y="2312712"/>
                  <a:pt x="5453269" y="2779986"/>
                  <a:pt x="6154746" y="2624774"/>
                </a:cubicBezTo>
                <a:cubicBezTo>
                  <a:pt x="6856223" y="2469562"/>
                  <a:pt x="6622712" y="1501196"/>
                  <a:pt x="7079299" y="1370924"/>
                </a:cubicBezTo>
                <a:cubicBezTo>
                  <a:pt x="7535886" y="1240652"/>
                  <a:pt x="8220281" y="1003287"/>
                  <a:pt x="8894266" y="1843143"/>
                </a:cubicBezTo>
                <a:cubicBezTo>
                  <a:pt x="8901837" y="1235315"/>
                  <a:pt x="8717000" y="884829"/>
                  <a:pt x="8724572" y="230572"/>
                </a:cubicBezTo>
                <a:cubicBezTo>
                  <a:pt x="8457872" y="45429"/>
                  <a:pt x="7749297" y="-91849"/>
                  <a:pt x="7118196" y="75478"/>
                </a:cubicBezTo>
                <a:cubicBezTo>
                  <a:pt x="6487095" y="242805"/>
                  <a:pt x="5930650" y="1208671"/>
                  <a:pt x="4937968" y="1234537"/>
                </a:cubicBezTo>
                <a:cubicBezTo>
                  <a:pt x="3945286" y="1260403"/>
                  <a:pt x="1395326" y="14280"/>
                  <a:pt x="1162104" y="230674"/>
                </a:cubicBezTo>
                <a:cubicBezTo>
                  <a:pt x="816483" y="1097715"/>
                  <a:pt x="-5180" y="1437886"/>
                  <a:pt x="24" y="2561694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  <a:alpha val="90000"/>
                </a:schemeClr>
              </a:gs>
              <a:gs pos="43000">
                <a:schemeClr val="accent4">
                  <a:lumMod val="75000"/>
                  <a:alpha val="80000"/>
                </a:schemeClr>
              </a:gs>
              <a:gs pos="63000">
                <a:srgbClr val="2B535B">
                  <a:alpha val="80000"/>
                </a:srgbClr>
              </a:gs>
              <a:gs pos="84000">
                <a:schemeClr val="tx1">
                  <a:alpha val="8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4D7D96B-3E86-7F4B-A0CF-3FABA8E4447E}"/>
              </a:ext>
            </a:extLst>
          </p:cNvPr>
          <p:cNvSpPr/>
          <p:nvPr userDrawn="1"/>
        </p:nvSpPr>
        <p:spPr>
          <a:xfrm flipH="1">
            <a:off x="-385946" y="2043990"/>
            <a:ext cx="9974512" cy="5179951"/>
          </a:xfrm>
          <a:custGeom>
            <a:avLst/>
            <a:gdLst>
              <a:gd name="connsiteX0" fmla="*/ 5262585 w 5882184"/>
              <a:gd name="connsiteY0" fmla="*/ 2546 h 3597372"/>
              <a:gd name="connsiteX1" fmla="*/ 875642 w 5882184"/>
              <a:gd name="connsiteY1" fmla="*/ 1613631 h 3597372"/>
              <a:gd name="connsiteX2" fmla="*/ 385785 w 5882184"/>
              <a:gd name="connsiteY2" fmla="*/ 3594831 h 3597372"/>
              <a:gd name="connsiteX3" fmla="*/ 5327899 w 5882184"/>
              <a:gd name="connsiteY3" fmla="*/ 1983746 h 3597372"/>
              <a:gd name="connsiteX4" fmla="*/ 5262585 w 5882184"/>
              <a:gd name="connsiteY4" fmla="*/ 2546 h 3597372"/>
              <a:gd name="connsiteX0" fmla="*/ 5262585 w 5882184"/>
              <a:gd name="connsiteY0" fmla="*/ 2546 h 3597372"/>
              <a:gd name="connsiteX1" fmla="*/ 875642 w 5882184"/>
              <a:gd name="connsiteY1" fmla="*/ 1613631 h 3597372"/>
              <a:gd name="connsiteX2" fmla="*/ 385785 w 5882184"/>
              <a:gd name="connsiteY2" fmla="*/ 3594831 h 3597372"/>
              <a:gd name="connsiteX3" fmla="*/ 5327899 w 5882184"/>
              <a:gd name="connsiteY3" fmla="*/ 1983746 h 3597372"/>
              <a:gd name="connsiteX4" fmla="*/ 5262585 w 5882184"/>
              <a:gd name="connsiteY4" fmla="*/ 2546 h 3597372"/>
              <a:gd name="connsiteX0" fmla="*/ 5262585 w 5674654"/>
              <a:gd name="connsiteY0" fmla="*/ 2546 h 3597372"/>
              <a:gd name="connsiteX1" fmla="*/ 875642 w 5674654"/>
              <a:gd name="connsiteY1" fmla="*/ 1613631 h 3597372"/>
              <a:gd name="connsiteX2" fmla="*/ 385785 w 5674654"/>
              <a:gd name="connsiteY2" fmla="*/ 3594831 h 3597372"/>
              <a:gd name="connsiteX3" fmla="*/ 5327899 w 5674654"/>
              <a:gd name="connsiteY3" fmla="*/ 1983746 h 3597372"/>
              <a:gd name="connsiteX4" fmla="*/ 5262585 w 5674654"/>
              <a:gd name="connsiteY4" fmla="*/ 2546 h 3597372"/>
              <a:gd name="connsiteX0" fmla="*/ 5262585 w 5674654"/>
              <a:gd name="connsiteY0" fmla="*/ 2546 h 3597372"/>
              <a:gd name="connsiteX1" fmla="*/ 875642 w 5674654"/>
              <a:gd name="connsiteY1" fmla="*/ 1613631 h 3597372"/>
              <a:gd name="connsiteX2" fmla="*/ 385785 w 5674654"/>
              <a:gd name="connsiteY2" fmla="*/ 3594831 h 3597372"/>
              <a:gd name="connsiteX3" fmla="*/ 5327899 w 5674654"/>
              <a:gd name="connsiteY3" fmla="*/ 1983746 h 3597372"/>
              <a:gd name="connsiteX4" fmla="*/ 5262585 w 5674654"/>
              <a:gd name="connsiteY4" fmla="*/ 2546 h 3597372"/>
              <a:gd name="connsiteX0" fmla="*/ 5262585 w 5327899"/>
              <a:gd name="connsiteY0" fmla="*/ 2546 h 3597372"/>
              <a:gd name="connsiteX1" fmla="*/ 875642 w 5327899"/>
              <a:gd name="connsiteY1" fmla="*/ 1613631 h 3597372"/>
              <a:gd name="connsiteX2" fmla="*/ 385785 w 5327899"/>
              <a:gd name="connsiteY2" fmla="*/ 3594831 h 3597372"/>
              <a:gd name="connsiteX3" fmla="*/ 5327899 w 5327899"/>
              <a:gd name="connsiteY3" fmla="*/ 1983746 h 3597372"/>
              <a:gd name="connsiteX4" fmla="*/ 5262585 w 5327899"/>
              <a:gd name="connsiteY4" fmla="*/ 2546 h 3597372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010 h 3596853"/>
              <a:gd name="connsiteX1" fmla="*/ 875642 w 5270299"/>
              <a:gd name="connsiteY1" fmla="*/ 1613095 h 3596853"/>
              <a:gd name="connsiteX2" fmla="*/ 385785 w 5270299"/>
              <a:gd name="connsiteY2" fmla="*/ 3594295 h 3596853"/>
              <a:gd name="connsiteX3" fmla="*/ 5270299 w 5270299"/>
              <a:gd name="connsiteY3" fmla="*/ 1990410 h 3596853"/>
              <a:gd name="connsiteX4" fmla="*/ 5262585 w 5270299"/>
              <a:gd name="connsiteY4" fmla="*/ 2010 h 3596853"/>
              <a:gd name="connsiteX0" fmla="*/ 5262585 w 5270299"/>
              <a:gd name="connsiteY0" fmla="*/ 2010 h 3596853"/>
              <a:gd name="connsiteX1" fmla="*/ 875642 w 5270299"/>
              <a:gd name="connsiteY1" fmla="*/ 1613095 h 3596853"/>
              <a:gd name="connsiteX2" fmla="*/ 385785 w 5270299"/>
              <a:gd name="connsiteY2" fmla="*/ 3594295 h 3596853"/>
              <a:gd name="connsiteX3" fmla="*/ 5270299 w 5270299"/>
              <a:gd name="connsiteY3" fmla="*/ 1990410 h 3596853"/>
              <a:gd name="connsiteX4" fmla="*/ 5262585 w 5270299"/>
              <a:gd name="connsiteY4" fmla="*/ 2010 h 3596853"/>
              <a:gd name="connsiteX0" fmla="*/ 5573793 w 5581507"/>
              <a:gd name="connsiteY0" fmla="*/ 1971 h 3596814"/>
              <a:gd name="connsiteX1" fmla="*/ 495650 w 5581507"/>
              <a:gd name="connsiteY1" fmla="*/ 1634656 h 3596814"/>
              <a:gd name="connsiteX2" fmla="*/ 696993 w 5581507"/>
              <a:gd name="connsiteY2" fmla="*/ 3594256 h 3596814"/>
              <a:gd name="connsiteX3" fmla="*/ 5581507 w 5581507"/>
              <a:gd name="connsiteY3" fmla="*/ 1990371 h 3596814"/>
              <a:gd name="connsiteX4" fmla="*/ 5573793 w 5581507"/>
              <a:gd name="connsiteY4" fmla="*/ 1971 h 3596814"/>
              <a:gd name="connsiteX0" fmla="*/ 5272348 w 5280062"/>
              <a:gd name="connsiteY0" fmla="*/ 1971 h 3596814"/>
              <a:gd name="connsiteX1" fmla="*/ 194205 w 5280062"/>
              <a:gd name="connsiteY1" fmla="*/ 1634656 h 3596814"/>
              <a:gd name="connsiteX2" fmla="*/ 395548 w 5280062"/>
              <a:gd name="connsiteY2" fmla="*/ 3594256 h 3596814"/>
              <a:gd name="connsiteX3" fmla="*/ 5280062 w 5280062"/>
              <a:gd name="connsiteY3" fmla="*/ 1990371 h 3596814"/>
              <a:gd name="connsiteX4" fmla="*/ 5272348 w 5280062"/>
              <a:gd name="connsiteY4" fmla="*/ 1971 h 3596814"/>
              <a:gd name="connsiteX0" fmla="*/ 5272348 w 5280062"/>
              <a:gd name="connsiteY0" fmla="*/ 1971 h 3596814"/>
              <a:gd name="connsiteX1" fmla="*/ 194205 w 5280062"/>
              <a:gd name="connsiteY1" fmla="*/ 1634656 h 3596814"/>
              <a:gd name="connsiteX2" fmla="*/ 395548 w 5280062"/>
              <a:gd name="connsiteY2" fmla="*/ 3594256 h 3596814"/>
              <a:gd name="connsiteX3" fmla="*/ 5280062 w 5280062"/>
              <a:gd name="connsiteY3" fmla="*/ 1990371 h 3596814"/>
              <a:gd name="connsiteX4" fmla="*/ 5272348 w 5280062"/>
              <a:gd name="connsiteY4" fmla="*/ 1971 h 3596814"/>
              <a:gd name="connsiteX0" fmla="*/ 5131330 w 5139044"/>
              <a:gd name="connsiteY0" fmla="*/ 1971 h 3596814"/>
              <a:gd name="connsiteX1" fmla="*/ 53187 w 5139044"/>
              <a:gd name="connsiteY1" fmla="*/ 1634656 h 3596814"/>
              <a:gd name="connsiteX2" fmla="*/ 254530 w 5139044"/>
              <a:gd name="connsiteY2" fmla="*/ 3594256 h 3596814"/>
              <a:gd name="connsiteX3" fmla="*/ 5139044 w 5139044"/>
              <a:gd name="connsiteY3" fmla="*/ 1990371 h 3596814"/>
              <a:gd name="connsiteX4" fmla="*/ 5131330 w 5139044"/>
              <a:gd name="connsiteY4" fmla="*/ 1971 h 3596814"/>
              <a:gd name="connsiteX0" fmla="*/ 5111344 w 5119058"/>
              <a:gd name="connsiteY0" fmla="*/ 1971 h 3596814"/>
              <a:gd name="connsiteX1" fmla="*/ 33201 w 5119058"/>
              <a:gd name="connsiteY1" fmla="*/ 1634656 h 3596814"/>
              <a:gd name="connsiteX2" fmla="*/ 234544 w 5119058"/>
              <a:gd name="connsiteY2" fmla="*/ 3594256 h 3596814"/>
              <a:gd name="connsiteX3" fmla="*/ 5119058 w 5119058"/>
              <a:gd name="connsiteY3" fmla="*/ 1990371 h 3596814"/>
              <a:gd name="connsiteX4" fmla="*/ 5111344 w 5119058"/>
              <a:gd name="connsiteY4" fmla="*/ 1971 h 3596814"/>
              <a:gd name="connsiteX0" fmla="*/ 5132583 w 5140297"/>
              <a:gd name="connsiteY0" fmla="*/ 1971 h 3596814"/>
              <a:gd name="connsiteX1" fmla="*/ 54440 w 5140297"/>
              <a:gd name="connsiteY1" fmla="*/ 1634656 h 3596814"/>
              <a:gd name="connsiteX2" fmla="*/ 255783 w 5140297"/>
              <a:gd name="connsiteY2" fmla="*/ 3594256 h 3596814"/>
              <a:gd name="connsiteX3" fmla="*/ 5140297 w 5140297"/>
              <a:gd name="connsiteY3" fmla="*/ 1990371 h 3596814"/>
              <a:gd name="connsiteX4" fmla="*/ 5132583 w 5140297"/>
              <a:gd name="connsiteY4" fmla="*/ 1971 h 3596814"/>
              <a:gd name="connsiteX0" fmla="*/ 5113688 w 5121402"/>
              <a:gd name="connsiteY0" fmla="*/ 1971 h 3596814"/>
              <a:gd name="connsiteX1" fmla="*/ 35545 w 5121402"/>
              <a:gd name="connsiteY1" fmla="*/ 1634656 h 3596814"/>
              <a:gd name="connsiteX2" fmla="*/ 236888 w 5121402"/>
              <a:gd name="connsiteY2" fmla="*/ 3594256 h 3596814"/>
              <a:gd name="connsiteX3" fmla="*/ 5121402 w 5121402"/>
              <a:gd name="connsiteY3" fmla="*/ 1990371 h 3596814"/>
              <a:gd name="connsiteX4" fmla="*/ 5113688 w 5121402"/>
              <a:gd name="connsiteY4" fmla="*/ 1971 h 3596814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5121402 w 5121402"/>
              <a:gd name="connsiteY3" fmla="*/ 1990371 h 3594256"/>
              <a:gd name="connsiteX4" fmla="*/ 5113688 w 5121402"/>
              <a:gd name="connsiteY4" fmla="*/ 1971 h 3594256"/>
              <a:gd name="connsiteX0" fmla="*/ 5113688 w 5121402"/>
              <a:gd name="connsiteY0" fmla="*/ 1971 h 3611381"/>
              <a:gd name="connsiteX1" fmla="*/ 35545 w 5121402"/>
              <a:gd name="connsiteY1" fmla="*/ 1634656 h 3611381"/>
              <a:gd name="connsiteX2" fmla="*/ 236888 w 5121402"/>
              <a:gd name="connsiteY2" fmla="*/ 3594256 h 3611381"/>
              <a:gd name="connsiteX3" fmla="*/ 1741688 w 5121402"/>
              <a:gd name="connsiteY3" fmla="*/ 2556684 h 3611381"/>
              <a:gd name="connsiteX4" fmla="*/ 5121402 w 5121402"/>
              <a:gd name="connsiteY4" fmla="*/ 1990371 h 3611381"/>
              <a:gd name="connsiteX5" fmla="*/ 5113688 w 5121402"/>
              <a:gd name="connsiteY5" fmla="*/ 1971 h 3611381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741688 w 5121402"/>
              <a:gd name="connsiteY3" fmla="*/ 25566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741688 w 5121402"/>
              <a:gd name="connsiteY3" fmla="*/ 25566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61 h 3612046"/>
              <a:gd name="connsiteX1" fmla="*/ 1273688 w 5121402"/>
              <a:gd name="connsiteY1" fmla="*/ 1026474 h 3612046"/>
              <a:gd name="connsiteX2" fmla="*/ 35545 w 5121402"/>
              <a:gd name="connsiteY2" fmla="*/ 1652446 h 3612046"/>
              <a:gd name="connsiteX3" fmla="*/ 236888 w 5121402"/>
              <a:gd name="connsiteY3" fmla="*/ 3612046 h 3612046"/>
              <a:gd name="connsiteX4" fmla="*/ 1878488 w 5121402"/>
              <a:gd name="connsiteY4" fmla="*/ 2675274 h 3612046"/>
              <a:gd name="connsiteX5" fmla="*/ 5121402 w 5121402"/>
              <a:gd name="connsiteY5" fmla="*/ 2008161 h 3612046"/>
              <a:gd name="connsiteX6" fmla="*/ 5113688 w 5121402"/>
              <a:gd name="connsiteY6" fmla="*/ 19761 h 3612046"/>
              <a:gd name="connsiteX0" fmla="*/ 5113688 w 5121402"/>
              <a:gd name="connsiteY0" fmla="*/ 19761 h 3612046"/>
              <a:gd name="connsiteX1" fmla="*/ 1273688 w 5121402"/>
              <a:gd name="connsiteY1" fmla="*/ 1026474 h 3612046"/>
              <a:gd name="connsiteX2" fmla="*/ 35545 w 5121402"/>
              <a:gd name="connsiteY2" fmla="*/ 1652446 h 3612046"/>
              <a:gd name="connsiteX3" fmla="*/ 236888 w 5121402"/>
              <a:gd name="connsiteY3" fmla="*/ 3612046 h 3612046"/>
              <a:gd name="connsiteX4" fmla="*/ 1878488 w 5121402"/>
              <a:gd name="connsiteY4" fmla="*/ 2675274 h 3612046"/>
              <a:gd name="connsiteX5" fmla="*/ 5121402 w 5121402"/>
              <a:gd name="connsiteY5" fmla="*/ 2008161 h 3612046"/>
              <a:gd name="connsiteX6" fmla="*/ 5113688 w 5121402"/>
              <a:gd name="connsiteY6" fmla="*/ 19761 h 3612046"/>
              <a:gd name="connsiteX0" fmla="*/ 5113688 w 5121402"/>
              <a:gd name="connsiteY0" fmla="*/ 16110 h 3608395"/>
              <a:gd name="connsiteX1" fmla="*/ 1273688 w 5121402"/>
              <a:gd name="connsiteY1" fmla="*/ 1022823 h 3608395"/>
              <a:gd name="connsiteX2" fmla="*/ 35545 w 5121402"/>
              <a:gd name="connsiteY2" fmla="*/ 1648795 h 3608395"/>
              <a:gd name="connsiteX3" fmla="*/ 236888 w 5121402"/>
              <a:gd name="connsiteY3" fmla="*/ 3608395 h 3608395"/>
              <a:gd name="connsiteX4" fmla="*/ 1878488 w 5121402"/>
              <a:gd name="connsiteY4" fmla="*/ 2671623 h 3608395"/>
              <a:gd name="connsiteX5" fmla="*/ 5121402 w 5121402"/>
              <a:gd name="connsiteY5" fmla="*/ 2004510 h 3608395"/>
              <a:gd name="connsiteX6" fmla="*/ 5113688 w 5121402"/>
              <a:gd name="connsiteY6" fmla="*/ 16110 h 3608395"/>
              <a:gd name="connsiteX0" fmla="*/ 5113688 w 5121402"/>
              <a:gd name="connsiteY0" fmla="*/ 15314 h 3607599"/>
              <a:gd name="connsiteX1" fmla="*/ 1446488 w 5121402"/>
              <a:gd name="connsiteY1" fmla="*/ 1086827 h 3607599"/>
              <a:gd name="connsiteX2" fmla="*/ 35545 w 5121402"/>
              <a:gd name="connsiteY2" fmla="*/ 1647999 h 3607599"/>
              <a:gd name="connsiteX3" fmla="*/ 236888 w 5121402"/>
              <a:gd name="connsiteY3" fmla="*/ 3607599 h 3607599"/>
              <a:gd name="connsiteX4" fmla="*/ 1878488 w 5121402"/>
              <a:gd name="connsiteY4" fmla="*/ 2670827 h 3607599"/>
              <a:gd name="connsiteX5" fmla="*/ 5121402 w 5121402"/>
              <a:gd name="connsiteY5" fmla="*/ 2003714 h 3607599"/>
              <a:gd name="connsiteX6" fmla="*/ 5113688 w 5121402"/>
              <a:gd name="connsiteY6" fmla="*/ 15314 h 3607599"/>
              <a:gd name="connsiteX0" fmla="*/ 5113688 w 5121402"/>
              <a:gd name="connsiteY0" fmla="*/ 14172 h 3606457"/>
              <a:gd name="connsiteX1" fmla="*/ 1446488 w 5121402"/>
              <a:gd name="connsiteY1" fmla="*/ 1085685 h 3606457"/>
              <a:gd name="connsiteX2" fmla="*/ 35545 w 5121402"/>
              <a:gd name="connsiteY2" fmla="*/ 1646857 h 3606457"/>
              <a:gd name="connsiteX3" fmla="*/ 236888 w 5121402"/>
              <a:gd name="connsiteY3" fmla="*/ 3606457 h 3606457"/>
              <a:gd name="connsiteX4" fmla="*/ 1878488 w 5121402"/>
              <a:gd name="connsiteY4" fmla="*/ 2669685 h 3606457"/>
              <a:gd name="connsiteX5" fmla="*/ 5121402 w 5121402"/>
              <a:gd name="connsiteY5" fmla="*/ 2002572 h 3606457"/>
              <a:gd name="connsiteX6" fmla="*/ 5113688 w 5121402"/>
              <a:gd name="connsiteY6" fmla="*/ 14172 h 3606457"/>
              <a:gd name="connsiteX0" fmla="*/ 5113688 w 5121402"/>
              <a:gd name="connsiteY0" fmla="*/ 12031 h 3604316"/>
              <a:gd name="connsiteX1" fmla="*/ 1770488 w 5121402"/>
              <a:gd name="connsiteY1" fmla="*/ 1335544 h 3604316"/>
              <a:gd name="connsiteX2" fmla="*/ 35545 w 5121402"/>
              <a:gd name="connsiteY2" fmla="*/ 1644716 h 3604316"/>
              <a:gd name="connsiteX3" fmla="*/ 236888 w 5121402"/>
              <a:gd name="connsiteY3" fmla="*/ 3604316 h 3604316"/>
              <a:gd name="connsiteX4" fmla="*/ 1878488 w 5121402"/>
              <a:gd name="connsiteY4" fmla="*/ 2667544 h 3604316"/>
              <a:gd name="connsiteX5" fmla="*/ 5121402 w 5121402"/>
              <a:gd name="connsiteY5" fmla="*/ 2000431 h 3604316"/>
              <a:gd name="connsiteX6" fmla="*/ 5113688 w 5121402"/>
              <a:gd name="connsiteY6" fmla="*/ 12031 h 3604316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5121402 w 5121402"/>
              <a:gd name="connsiteY5" fmla="*/ 1999445 h 3603330"/>
              <a:gd name="connsiteX6" fmla="*/ 5113688 w 5121402"/>
              <a:gd name="connsiteY6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5121402 w 5121402"/>
              <a:gd name="connsiteY5" fmla="*/ 1999445 h 3603330"/>
              <a:gd name="connsiteX6" fmla="*/ 5113688 w 5121402"/>
              <a:gd name="connsiteY6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56088 w 5121402"/>
              <a:gd name="connsiteY5" fmla="*/ 2536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56088 w 5121402"/>
              <a:gd name="connsiteY5" fmla="*/ 2536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808088 w 5121402"/>
              <a:gd name="connsiteY5" fmla="*/ 27313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4175288 w 5121402"/>
              <a:gd name="connsiteY5" fmla="*/ 28681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880088 w 5121402"/>
              <a:gd name="connsiteY5" fmla="*/ 1521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109688 w 5121402"/>
              <a:gd name="connsiteY5" fmla="*/ 2457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109688 w 5121402"/>
              <a:gd name="connsiteY5" fmla="*/ 2457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20888 w 5121402"/>
              <a:gd name="connsiteY0" fmla="*/ 0 h 3117085"/>
              <a:gd name="connsiteX1" fmla="*/ 1770488 w 5121402"/>
              <a:gd name="connsiteY1" fmla="*/ 848313 h 3117085"/>
              <a:gd name="connsiteX2" fmla="*/ 35545 w 5121402"/>
              <a:gd name="connsiteY2" fmla="*/ 1157485 h 3117085"/>
              <a:gd name="connsiteX3" fmla="*/ 236888 w 5121402"/>
              <a:gd name="connsiteY3" fmla="*/ 3117085 h 3117085"/>
              <a:gd name="connsiteX4" fmla="*/ 1878488 w 5121402"/>
              <a:gd name="connsiteY4" fmla="*/ 2180313 h 3117085"/>
              <a:gd name="connsiteX5" fmla="*/ 3592088 w 5121402"/>
              <a:gd name="connsiteY5" fmla="*/ 1323512 h 3117085"/>
              <a:gd name="connsiteX6" fmla="*/ 5121402 w 5121402"/>
              <a:gd name="connsiteY6" fmla="*/ 1513200 h 3117085"/>
              <a:gd name="connsiteX7" fmla="*/ 5120888 w 5121402"/>
              <a:gd name="connsiteY7" fmla="*/ 0 h 3117085"/>
              <a:gd name="connsiteX0" fmla="*/ 5120888 w 5121402"/>
              <a:gd name="connsiteY0" fmla="*/ 67057 h 3184142"/>
              <a:gd name="connsiteX1" fmla="*/ 1770488 w 5121402"/>
              <a:gd name="connsiteY1" fmla="*/ 915370 h 3184142"/>
              <a:gd name="connsiteX2" fmla="*/ 35545 w 5121402"/>
              <a:gd name="connsiteY2" fmla="*/ 1224542 h 3184142"/>
              <a:gd name="connsiteX3" fmla="*/ 236888 w 5121402"/>
              <a:gd name="connsiteY3" fmla="*/ 3184142 h 3184142"/>
              <a:gd name="connsiteX4" fmla="*/ 1878488 w 5121402"/>
              <a:gd name="connsiteY4" fmla="*/ 2247370 h 3184142"/>
              <a:gd name="connsiteX5" fmla="*/ 3592088 w 5121402"/>
              <a:gd name="connsiteY5" fmla="*/ 1390569 h 3184142"/>
              <a:gd name="connsiteX6" fmla="*/ 5121402 w 5121402"/>
              <a:gd name="connsiteY6" fmla="*/ 1580257 h 3184142"/>
              <a:gd name="connsiteX7" fmla="*/ 5120888 w 5121402"/>
              <a:gd name="connsiteY7" fmla="*/ 67057 h 3184142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93137 h 3210222"/>
              <a:gd name="connsiteX1" fmla="*/ 3109688 w 5121402"/>
              <a:gd name="connsiteY1" fmla="*/ 214249 h 3210222"/>
              <a:gd name="connsiteX2" fmla="*/ 1770488 w 5121402"/>
              <a:gd name="connsiteY2" fmla="*/ 941450 h 3210222"/>
              <a:gd name="connsiteX3" fmla="*/ 35545 w 5121402"/>
              <a:gd name="connsiteY3" fmla="*/ 1250622 h 3210222"/>
              <a:gd name="connsiteX4" fmla="*/ 236888 w 5121402"/>
              <a:gd name="connsiteY4" fmla="*/ 3210222 h 3210222"/>
              <a:gd name="connsiteX5" fmla="*/ 1878488 w 5121402"/>
              <a:gd name="connsiteY5" fmla="*/ 2273450 h 3210222"/>
              <a:gd name="connsiteX6" fmla="*/ 3592088 w 5121402"/>
              <a:gd name="connsiteY6" fmla="*/ 1416649 h 3210222"/>
              <a:gd name="connsiteX7" fmla="*/ 5121402 w 5121402"/>
              <a:gd name="connsiteY7" fmla="*/ 1606337 h 3210222"/>
              <a:gd name="connsiteX8" fmla="*/ 5120888 w 5121402"/>
              <a:gd name="connsiteY8" fmla="*/ 93137 h 3210222"/>
              <a:gd name="connsiteX0" fmla="*/ 5120888 w 5121402"/>
              <a:gd name="connsiteY0" fmla="*/ 99429 h 3216514"/>
              <a:gd name="connsiteX1" fmla="*/ 3109688 w 5121402"/>
              <a:gd name="connsiteY1" fmla="*/ 220541 h 3216514"/>
              <a:gd name="connsiteX2" fmla="*/ 1770488 w 5121402"/>
              <a:gd name="connsiteY2" fmla="*/ 947742 h 3216514"/>
              <a:gd name="connsiteX3" fmla="*/ 35545 w 5121402"/>
              <a:gd name="connsiteY3" fmla="*/ 1256914 h 3216514"/>
              <a:gd name="connsiteX4" fmla="*/ 236888 w 5121402"/>
              <a:gd name="connsiteY4" fmla="*/ 3216514 h 3216514"/>
              <a:gd name="connsiteX5" fmla="*/ 1878488 w 5121402"/>
              <a:gd name="connsiteY5" fmla="*/ 2279742 h 3216514"/>
              <a:gd name="connsiteX6" fmla="*/ 3592088 w 5121402"/>
              <a:gd name="connsiteY6" fmla="*/ 1422941 h 3216514"/>
              <a:gd name="connsiteX7" fmla="*/ 5121402 w 5121402"/>
              <a:gd name="connsiteY7" fmla="*/ 1612629 h 3216514"/>
              <a:gd name="connsiteX8" fmla="*/ 5120888 w 5121402"/>
              <a:gd name="connsiteY8" fmla="*/ 99429 h 3216514"/>
              <a:gd name="connsiteX0" fmla="*/ 5120888 w 5121402"/>
              <a:gd name="connsiteY0" fmla="*/ 93138 h 3210223"/>
              <a:gd name="connsiteX1" fmla="*/ 3109688 w 5121402"/>
              <a:gd name="connsiteY1" fmla="*/ 214250 h 3210223"/>
              <a:gd name="connsiteX2" fmla="*/ 1770488 w 5121402"/>
              <a:gd name="connsiteY2" fmla="*/ 941451 h 3210223"/>
              <a:gd name="connsiteX3" fmla="*/ 35545 w 5121402"/>
              <a:gd name="connsiteY3" fmla="*/ 1250623 h 3210223"/>
              <a:gd name="connsiteX4" fmla="*/ 236888 w 5121402"/>
              <a:gd name="connsiteY4" fmla="*/ 3210223 h 3210223"/>
              <a:gd name="connsiteX5" fmla="*/ 1878488 w 5121402"/>
              <a:gd name="connsiteY5" fmla="*/ 2273451 h 3210223"/>
              <a:gd name="connsiteX6" fmla="*/ 3592088 w 5121402"/>
              <a:gd name="connsiteY6" fmla="*/ 1416650 h 3210223"/>
              <a:gd name="connsiteX7" fmla="*/ 5121402 w 5121402"/>
              <a:gd name="connsiteY7" fmla="*/ 1606338 h 3210223"/>
              <a:gd name="connsiteX8" fmla="*/ 5120888 w 5121402"/>
              <a:gd name="connsiteY8" fmla="*/ 93138 h 3210223"/>
              <a:gd name="connsiteX0" fmla="*/ 5120888 w 5121402"/>
              <a:gd name="connsiteY0" fmla="*/ 80871 h 3197956"/>
              <a:gd name="connsiteX1" fmla="*/ 3282488 w 5121402"/>
              <a:gd name="connsiteY1" fmla="*/ 259583 h 3197956"/>
              <a:gd name="connsiteX2" fmla="*/ 1770488 w 5121402"/>
              <a:gd name="connsiteY2" fmla="*/ 929184 h 3197956"/>
              <a:gd name="connsiteX3" fmla="*/ 35545 w 5121402"/>
              <a:gd name="connsiteY3" fmla="*/ 1238356 h 3197956"/>
              <a:gd name="connsiteX4" fmla="*/ 236888 w 5121402"/>
              <a:gd name="connsiteY4" fmla="*/ 3197956 h 3197956"/>
              <a:gd name="connsiteX5" fmla="*/ 1878488 w 5121402"/>
              <a:gd name="connsiteY5" fmla="*/ 2261184 h 3197956"/>
              <a:gd name="connsiteX6" fmla="*/ 3592088 w 5121402"/>
              <a:gd name="connsiteY6" fmla="*/ 1404383 h 3197956"/>
              <a:gd name="connsiteX7" fmla="*/ 5121402 w 5121402"/>
              <a:gd name="connsiteY7" fmla="*/ 1594071 h 3197956"/>
              <a:gd name="connsiteX8" fmla="*/ 5120888 w 5121402"/>
              <a:gd name="connsiteY8" fmla="*/ 80871 h 3197956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319272 h 3436357"/>
              <a:gd name="connsiteX1" fmla="*/ 3282488 w 5121402"/>
              <a:gd name="connsiteY1" fmla="*/ 497984 h 3436357"/>
              <a:gd name="connsiteX2" fmla="*/ 1770488 w 5121402"/>
              <a:gd name="connsiteY2" fmla="*/ 1167585 h 3436357"/>
              <a:gd name="connsiteX3" fmla="*/ 35545 w 5121402"/>
              <a:gd name="connsiteY3" fmla="*/ 1476757 h 3436357"/>
              <a:gd name="connsiteX4" fmla="*/ 236888 w 5121402"/>
              <a:gd name="connsiteY4" fmla="*/ 3436357 h 3436357"/>
              <a:gd name="connsiteX5" fmla="*/ 1878488 w 5121402"/>
              <a:gd name="connsiteY5" fmla="*/ 2499585 h 3436357"/>
              <a:gd name="connsiteX6" fmla="*/ 3592088 w 5121402"/>
              <a:gd name="connsiteY6" fmla="*/ 1642784 h 3436357"/>
              <a:gd name="connsiteX7" fmla="*/ 5121402 w 5121402"/>
              <a:gd name="connsiteY7" fmla="*/ 1832472 h 3436357"/>
              <a:gd name="connsiteX8" fmla="*/ 5120888 w 5121402"/>
              <a:gd name="connsiteY8" fmla="*/ 319272 h 3436357"/>
              <a:gd name="connsiteX0" fmla="*/ 5135176 w 5135183"/>
              <a:gd name="connsiteY0" fmla="*/ 21333 h 4510018"/>
              <a:gd name="connsiteX1" fmla="*/ 3282488 w 5135183"/>
              <a:gd name="connsiteY1" fmla="*/ 1571645 h 4510018"/>
              <a:gd name="connsiteX2" fmla="*/ 1770488 w 5135183"/>
              <a:gd name="connsiteY2" fmla="*/ 2241246 h 4510018"/>
              <a:gd name="connsiteX3" fmla="*/ 35545 w 5135183"/>
              <a:gd name="connsiteY3" fmla="*/ 2550418 h 4510018"/>
              <a:gd name="connsiteX4" fmla="*/ 236888 w 5135183"/>
              <a:gd name="connsiteY4" fmla="*/ 4510018 h 4510018"/>
              <a:gd name="connsiteX5" fmla="*/ 1878488 w 5135183"/>
              <a:gd name="connsiteY5" fmla="*/ 3573246 h 4510018"/>
              <a:gd name="connsiteX6" fmla="*/ 3592088 w 5135183"/>
              <a:gd name="connsiteY6" fmla="*/ 2716445 h 4510018"/>
              <a:gd name="connsiteX7" fmla="*/ 5121402 w 5135183"/>
              <a:gd name="connsiteY7" fmla="*/ 2906133 h 4510018"/>
              <a:gd name="connsiteX8" fmla="*/ 5135176 w 5135183"/>
              <a:gd name="connsiteY8" fmla="*/ 21333 h 4510018"/>
              <a:gd name="connsiteX0" fmla="*/ 5135176 w 5135183"/>
              <a:gd name="connsiteY0" fmla="*/ 42181 h 4530866"/>
              <a:gd name="connsiteX1" fmla="*/ 3725401 w 5135183"/>
              <a:gd name="connsiteY1" fmla="*/ 820968 h 4530866"/>
              <a:gd name="connsiteX2" fmla="*/ 1770488 w 5135183"/>
              <a:gd name="connsiteY2" fmla="*/ 2262094 h 4530866"/>
              <a:gd name="connsiteX3" fmla="*/ 35545 w 5135183"/>
              <a:gd name="connsiteY3" fmla="*/ 2571266 h 4530866"/>
              <a:gd name="connsiteX4" fmla="*/ 236888 w 5135183"/>
              <a:gd name="connsiteY4" fmla="*/ 4530866 h 4530866"/>
              <a:gd name="connsiteX5" fmla="*/ 1878488 w 5135183"/>
              <a:gd name="connsiteY5" fmla="*/ 3594094 h 4530866"/>
              <a:gd name="connsiteX6" fmla="*/ 3592088 w 5135183"/>
              <a:gd name="connsiteY6" fmla="*/ 2737293 h 4530866"/>
              <a:gd name="connsiteX7" fmla="*/ 5121402 w 5135183"/>
              <a:gd name="connsiteY7" fmla="*/ 2926981 h 4530866"/>
              <a:gd name="connsiteX8" fmla="*/ 5135176 w 5135183"/>
              <a:gd name="connsiteY8" fmla="*/ 42181 h 4530866"/>
              <a:gd name="connsiteX0" fmla="*/ 5244544 w 5244551"/>
              <a:gd name="connsiteY0" fmla="*/ 42181 h 4530866"/>
              <a:gd name="connsiteX1" fmla="*/ 3834769 w 5244551"/>
              <a:gd name="connsiteY1" fmla="*/ 820968 h 4530866"/>
              <a:gd name="connsiteX2" fmla="*/ 1879856 w 5244551"/>
              <a:gd name="connsiteY2" fmla="*/ 2262094 h 4530866"/>
              <a:gd name="connsiteX3" fmla="*/ 16326 w 5244551"/>
              <a:gd name="connsiteY3" fmla="*/ 1499704 h 4530866"/>
              <a:gd name="connsiteX4" fmla="*/ 346256 w 5244551"/>
              <a:gd name="connsiteY4" fmla="*/ 4530866 h 4530866"/>
              <a:gd name="connsiteX5" fmla="*/ 1987856 w 5244551"/>
              <a:gd name="connsiteY5" fmla="*/ 3594094 h 4530866"/>
              <a:gd name="connsiteX6" fmla="*/ 3701456 w 5244551"/>
              <a:gd name="connsiteY6" fmla="*/ 2737293 h 4530866"/>
              <a:gd name="connsiteX7" fmla="*/ 5230770 w 5244551"/>
              <a:gd name="connsiteY7" fmla="*/ 2926981 h 4530866"/>
              <a:gd name="connsiteX8" fmla="*/ 5244544 w 5244551"/>
              <a:gd name="connsiteY8" fmla="*/ 42181 h 4530866"/>
              <a:gd name="connsiteX0" fmla="*/ 5244544 w 5244551"/>
              <a:gd name="connsiteY0" fmla="*/ 36828 h 4525513"/>
              <a:gd name="connsiteX1" fmla="*/ 3834769 w 5244551"/>
              <a:gd name="connsiteY1" fmla="*/ 815615 h 4525513"/>
              <a:gd name="connsiteX2" fmla="*/ 2079881 w 5244551"/>
              <a:gd name="connsiteY2" fmla="*/ 1528079 h 4525513"/>
              <a:gd name="connsiteX3" fmla="*/ 16326 w 5244551"/>
              <a:gd name="connsiteY3" fmla="*/ 1494351 h 4525513"/>
              <a:gd name="connsiteX4" fmla="*/ 346256 w 5244551"/>
              <a:gd name="connsiteY4" fmla="*/ 4525513 h 4525513"/>
              <a:gd name="connsiteX5" fmla="*/ 1987856 w 5244551"/>
              <a:gd name="connsiteY5" fmla="*/ 3588741 h 4525513"/>
              <a:gd name="connsiteX6" fmla="*/ 3701456 w 5244551"/>
              <a:gd name="connsiteY6" fmla="*/ 2731940 h 4525513"/>
              <a:gd name="connsiteX7" fmla="*/ 5230770 w 5244551"/>
              <a:gd name="connsiteY7" fmla="*/ 2921628 h 4525513"/>
              <a:gd name="connsiteX8" fmla="*/ 5244544 w 5244551"/>
              <a:gd name="connsiteY8" fmla="*/ 36828 h 4525513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1987856 w 5244551"/>
              <a:gd name="connsiteY5" fmla="*/ 3909430 h 4846202"/>
              <a:gd name="connsiteX6" fmla="*/ 3701456 w 5244551"/>
              <a:gd name="connsiteY6" fmla="*/ 3052629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701456 w 5244551"/>
              <a:gd name="connsiteY6" fmla="*/ 3052629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715744 w 5244551"/>
              <a:gd name="connsiteY6" fmla="*/ 2238242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715744 w 5244551"/>
              <a:gd name="connsiteY6" fmla="*/ 1981068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958250 h 5446935"/>
              <a:gd name="connsiteX1" fmla="*/ 3640867 w 5244551"/>
              <a:gd name="connsiteY1" fmla="*/ 40906 h 5446935"/>
              <a:gd name="connsiteX2" fmla="*/ 2079881 w 5244551"/>
              <a:gd name="connsiteY2" fmla="*/ 2449501 h 5446935"/>
              <a:gd name="connsiteX3" fmla="*/ 16326 w 5244551"/>
              <a:gd name="connsiteY3" fmla="*/ 2415773 h 5446935"/>
              <a:gd name="connsiteX4" fmla="*/ 346256 w 5244551"/>
              <a:gd name="connsiteY4" fmla="*/ 5446935 h 5446935"/>
              <a:gd name="connsiteX5" fmla="*/ 2559356 w 5244551"/>
              <a:gd name="connsiteY5" fmla="*/ 4052963 h 5446935"/>
              <a:gd name="connsiteX6" fmla="*/ 3715744 w 5244551"/>
              <a:gd name="connsiteY6" fmla="*/ 2581801 h 5446935"/>
              <a:gd name="connsiteX7" fmla="*/ 5230770 w 5244551"/>
              <a:gd name="connsiteY7" fmla="*/ 3843050 h 5446935"/>
              <a:gd name="connsiteX8" fmla="*/ 5244544 w 5244551"/>
              <a:gd name="connsiteY8" fmla="*/ 958250 h 5446935"/>
              <a:gd name="connsiteX0" fmla="*/ 5244544 w 5244551"/>
              <a:gd name="connsiteY0" fmla="*/ 928804 h 5417489"/>
              <a:gd name="connsiteX1" fmla="*/ 3640867 w 5244551"/>
              <a:gd name="connsiteY1" fmla="*/ 11460 h 5417489"/>
              <a:gd name="connsiteX2" fmla="*/ 2014567 w 5244551"/>
              <a:gd name="connsiteY2" fmla="*/ 1636284 h 5417489"/>
              <a:gd name="connsiteX3" fmla="*/ 16326 w 5244551"/>
              <a:gd name="connsiteY3" fmla="*/ 2386327 h 5417489"/>
              <a:gd name="connsiteX4" fmla="*/ 346256 w 5244551"/>
              <a:gd name="connsiteY4" fmla="*/ 5417489 h 5417489"/>
              <a:gd name="connsiteX5" fmla="*/ 2559356 w 5244551"/>
              <a:gd name="connsiteY5" fmla="*/ 4023517 h 5417489"/>
              <a:gd name="connsiteX6" fmla="*/ 3715744 w 5244551"/>
              <a:gd name="connsiteY6" fmla="*/ 2552355 h 5417489"/>
              <a:gd name="connsiteX7" fmla="*/ 5230770 w 5244551"/>
              <a:gd name="connsiteY7" fmla="*/ 3813604 h 5417489"/>
              <a:gd name="connsiteX8" fmla="*/ 5244544 w 5244551"/>
              <a:gd name="connsiteY8" fmla="*/ 928804 h 5417489"/>
              <a:gd name="connsiteX0" fmla="*/ 5133663 w 5133670"/>
              <a:gd name="connsiteY0" fmla="*/ 928804 h 5417489"/>
              <a:gd name="connsiteX1" fmla="*/ 3529986 w 5133670"/>
              <a:gd name="connsiteY1" fmla="*/ 11460 h 5417489"/>
              <a:gd name="connsiteX2" fmla="*/ 1903686 w 5133670"/>
              <a:gd name="connsiteY2" fmla="*/ 1636284 h 5417489"/>
              <a:gd name="connsiteX3" fmla="*/ 36073 w 5133670"/>
              <a:gd name="connsiteY3" fmla="*/ 1684198 h 5417489"/>
              <a:gd name="connsiteX4" fmla="*/ 235375 w 5133670"/>
              <a:gd name="connsiteY4" fmla="*/ 5417489 h 5417489"/>
              <a:gd name="connsiteX5" fmla="*/ 2448475 w 5133670"/>
              <a:gd name="connsiteY5" fmla="*/ 4023517 h 5417489"/>
              <a:gd name="connsiteX6" fmla="*/ 3604863 w 5133670"/>
              <a:gd name="connsiteY6" fmla="*/ 2552355 h 5417489"/>
              <a:gd name="connsiteX7" fmla="*/ 5119889 w 5133670"/>
              <a:gd name="connsiteY7" fmla="*/ 3813604 h 5417489"/>
              <a:gd name="connsiteX8" fmla="*/ 5133663 w 5133670"/>
              <a:gd name="connsiteY8" fmla="*/ 928804 h 5417489"/>
              <a:gd name="connsiteX0" fmla="*/ 5133663 w 5332160"/>
              <a:gd name="connsiteY0" fmla="*/ 928804 h 5417489"/>
              <a:gd name="connsiteX1" fmla="*/ 3529986 w 5332160"/>
              <a:gd name="connsiteY1" fmla="*/ 11460 h 5417489"/>
              <a:gd name="connsiteX2" fmla="*/ 1903686 w 5332160"/>
              <a:gd name="connsiteY2" fmla="*/ 1636284 h 5417489"/>
              <a:gd name="connsiteX3" fmla="*/ 36073 w 5332160"/>
              <a:gd name="connsiteY3" fmla="*/ 1684198 h 5417489"/>
              <a:gd name="connsiteX4" fmla="*/ 235375 w 5332160"/>
              <a:gd name="connsiteY4" fmla="*/ 5417489 h 5417489"/>
              <a:gd name="connsiteX5" fmla="*/ 2448475 w 5332160"/>
              <a:gd name="connsiteY5" fmla="*/ 4023517 h 5417489"/>
              <a:gd name="connsiteX6" fmla="*/ 3604863 w 5332160"/>
              <a:gd name="connsiteY6" fmla="*/ 2552355 h 5417489"/>
              <a:gd name="connsiteX7" fmla="*/ 5332160 w 5332160"/>
              <a:gd name="connsiteY7" fmla="*/ 3993219 h 5417489"/>
              <a:gd name="connsiteX8" fmla="*/ 5133663 w 5332160"/>
              <a:gd name="connsiteY8" fmla="*/ 928804 h 5417489"/>
              <a:gd name="connsiteX0" fmla="*/ 5133663 w 5201532"/>
              <a:gd name="connsiteY0" fmla="*/ 928804 h 5417489"/>
              <a:gd name="connsiteX1" fmla="*/ 3529986 w 5201532"/>
              <a:gd name="connsiteY1" fmla="*/ 11460 h 5417489"/>
              <a:gd name="connsiteX2" fmla="*/ 1903686 w 5201532"/>
              <a:gd name="connsiteY2" fmla="*/ 1636284 h 5417489"/>
              <a:gd name="connsiteX3" fmla="*/ 36073 w 5201532"/>
              <a:gd name="connsiteY3" fmla="*/ 1684198 h 5417489"/>
              <a:gd name="connsiteX4" fmla="*/ 235375 w 5201532"/>
              <a:gd name="connsiteY4" fmla="*/ 5417489 h 5417489"/>
              <a:gd name="connsiteX5" fmla="*/ 2448475 w 5201532"/>
              <a:gd name="connsiteY5" fmla="*/ 4023517 h 5417489"/>
              <a:gd name="connsiteX6" fmla="*/ 3604863 w 5201532"/>
              <a:gd name="connsiteY6" fmla="*/ 2552355 h 5417489"/>
              <a:gd name="connsiteX7" fmla="*/ 5201532 w 5201532"/>
              <a:gd name="connsiteY7" fmla="*/ 3993219 h 5417489"/>
              <a:gd name="connsiteX8" fmla="*/ 5133663 w 5201532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604863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604863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719164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719164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546447 w 5221395"/>
              <a:gd name="connsiteY5" fmla="*/ 43664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546447 w 5221395"/>
              <a:gd name="connsiteY5" fmla="*/ 43664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7324798 w 7412530"/>
              <a:gd name="connsiteY0" fmla="*/ 928804 h 5417489"/>
              <a:gd name="connsiteX1" fmla="*/ 5721121 w 7412530"/>
              <a:gd name="connsiteY1" fmla="*/ 11460 h 5417489"/>
              <a:gd name="connsiteX2" fmla="*/ 4094821 w 7412530"/>
              <a:gd name="connsiteY2" fmla="*/ 1636284 h 5417489"/>
              <a:gd name="connsiteX3" fmla="*/ 1355 w 7412530"/>
              <a:gd name="connsiteY3" fmla="*/ 2005710 h 5417489"/>
              <a:gd name="connsiteX4" fmla="*/ 2426510 w 7412530"/>
              <a:gd name="connsiteY4" fmla="*/ 5417489 h 5417489"/>
              <a:gd name="connsiteX5" fmla="*/ 4737582 w 7412530"/>
              <a:gd name="connsiteY5" fmla="*/ 4366417 h 5417489"/>
              <a:gd name="connsiteX6" fmla="*/ 6057256 w 7412530"/>
              <a:gd name="connsiteY6" fmla="*/ 2193126 h 5417489"/>
              <a:gd name="connsiteX7" fmla="*/ 7392667 w 7412530"/>
              <a:gd name="connsiteY7" fmla="*/ 3993219 h 5417489"/>
              <a:gd name="connsiteX8" fmla="*/ 7324798 w 7412530"/>
              <a:gd name="connsiteY8" fmla="*/ 928804 h 5417489"/>
              <a:gd name="connsiteX0" fmla="*/ 8410330 w 8498062"/>
              <a:gd name="connsiteY0" fmla="*/ 928804 h 4400439"/>
              <a:gd name="connsiteX1" fmla="*/ 6806653 w 8498062"/>
              <a:gd name="connsiteY1" fmla="*/ 11460 h 4400439"/>
              <a:gd name="connsiteX2" fmla="*/ 5180353 w 8498062"/>
              <a:gd name="connsiteY2" fmla="*/ 1636284 h 4400439"/>
              <a:gd name="connsiteX3" fmla="*/ 1086887 w 8498062"/>
              <a:gd name="connsiteY3" fmla="*/ 2005710 h 4400439"/>
              <a:gd name="connsiteX4" fmla="*/ 37239 w 8498062"/>
              <a:gd name="connsiteY4" fmla="*/ 4143805 h 4400439"/>
              <a:gd name="connsiteX5" fmla="*/ 5823114 w 8498062"/>
              <a:gd name="connsiteY5" fmla="*/ 4366417 h 4400439"/>
              <a:gd name="connsiteX6" fmla="*/ 7142788 w 8498062"/>
              <a:gd name="connsiteY6" fmla="*/ 2193126 h 4400439"/>
              <a:gd name="connsiteX7" fmla="*/ 8478199 w 8498062"/>
              <a:gd name="connsiteY7" fmla="*/ 3993219 h 4400439"/>
              <a:gd name="connsiteX8" fmla="*/ 8410330 w 8498062"/>
              <a:gd name="connsiteY8" fmla="*/ 928804 h 4400439"/>
              <a:gd name="connsiteX0" fmla="*/ 8410330 w 8498062"/>
              <a:gd name="connsiteY0" fmla="*/ 952645 h 4424280"/>
              <a:gd name="connsiteX1" fmla="*/ 6806653 w 8498062"/>
              <a:gd name="connsiteY1" fmla="*/ 35301 h 4424280"/>
              <a:gd name="connsiteX2" fmla="*/ 3708817 w 8498062"/>
              <a:gd name="connsiteY2" fmla="*/ 2315516 h 4424280"/>
              <a:gd name="connsiteX3" fmla="*/ 1086887 w 8498062"/>
              <a:gd name="connsiteY3" fmla="*/ 2029551 h 4424280"/>
              <a:gd name="connsiteX4" fmla="*/ 37239 w 8498062"/>
              <a:gd name="connsiteY4" fmla="*/ 4167646 h 4424280"/>
              <a:gd name="connsiteX5" fmla="*/ 5823114 w 8498062"/>
              <a:gd name="connsiteY5" fmla="*/ 4390258 h 4424280"/>
              <a:gd name="connsiteX6" fmla="*/ 7142788 w 8498062"/>
              <a:gd name="connsiteY6" fmla="*/ 2216967 h 4424280"/>
              <a:gd name="connsiteX7" fmla="*/ 8478199 w 8498062"/>
              <a:gd name="connsiteY7" fmla="*/ 4017060 h 4424280"/>
              <a:gd name="connsiteX8" fmla="*/ 8410330 w 8498062"/>
              <a:gd name="connsiteY8" fmla="*/ 952645 h 4424280"/>
              <a:gd name="connsiteX0" fmla="*/ 8410330 w 8498062"/>
              <a:gd name="connsiteY0" fmla="*/ 952645 h 4424280"/>
              <a:gd name="connsiteX1" fmla="*/ 6806653 w 8498062"/>
              <a:gd name="connsiteY1" fmla="*/ 35301 h 4424280"/>
              <a:gd name="connsiteX2" fmla="*/ 3708817 w 8498062"/>
              <a:gd name="connsiteY2" fmla="*/ 2315516 h 4424280"/>
              <a:gd name="connsiteX3" fmla="*/ 1086887 w 8498062"/>
              <a:gd name="connsiteY3" fmla="*/ 2029551 h 4424280"/>
              <a:gd name="connsiteX4" fmla="*/ 37239 w 8498062"/>
              <a:gd name="connsiteY4" fmla="*/ 4167646 h 4424280"/>
              <a:gd name="connsiteX5" fmla="*/ 5823114 w 8498062"/>
              <a:gd name="connsiteY5" fmla="*/ 4390258 h 4424280"/>
              <a:gd name="connsiteX6" fmla="*/ 7142788 w 8498062"/>
              <a:gd name="connsiteY6" fmla="*/ 2216967 h 4424280"/>
              <a:gd name="connsiteX7" fmla="*/ 8478199 w 8498062"/>
              <a:gd name="connsiteY7" fmla="*/ 4017060 h 4424280"/>
              <a:gd name="connsiteX8" fmla="*/ 8410330 w 8498062"/>
              <a:gd name="connsiteY8" fmla="*/ 952645 h 4424280"/>
              <a:gd name="connsiteX0" fmla="*/ 8410330 w 8498062"/>
              <a:gd name="connsiteY0" fmla="*/ 952645 h 4412229"/>
              <a:gd name="connsiteX1" fmla="*/ 6806653 w 8498062"/>
              <a:gd name="connsiteY1" fmla="*/ 35301 h 4412229"/>
              <a:gd name="connsiteX2" fmla="*/ 3708817 w 8498062"/>
              <a:gd name="connsiteY2" fmla="*/ 2315516 h 4412229"/>
              <a:gd name="connsiteX3" fmla="*/ 1086887 w 8498062"/>
              <a:gd name="connsiteY3" fmla="*/ 2029551 h 4412229"/>
              <a:gd name="connsiteX4" fmla="*/ 37239 w 8498062"/>
              <a:gd name="connsiteY4" fmla="*/ 4167646 h 4412229"/>
              <a:gd name="connsiteX5" fmla="*/ 5823114 w 8498062"/>
              <a:gd name="connsiteY5" fmla="*/ 4390258 h 4412229"/>
              <a:gd name="connsiteX6" fmla="*/ 6388471 w 8498062"/>
              <a:gd name="connsiteY6" fmla="*/ 2637406 h 4412229"/>
              <a:gd name="connsiteX7" fmla="*/ 8478199 w 8498062"/>
              <a:gd name="connsiteY7" fmla="*/ 4017060 h 4412229"/>
              <a:gd name="connsiteX8" fmla="*/ 8410330 w 8498062"/>
              <a:gd name="connsiteY8" fmla="*/ 952645 h 4412229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98062" h="4413207">
                <a:moveTo>
                  <a:pt x="8410330" y="952645"/>
                </a:moveTo>
                <a:cubicBezTo>
                  <a:pt x="8136244" y="743430"/>
                  <a:pt x="7590239" y="-191844"/>
                  <a:pt x="6806653" y="35301"/>
                </a:cubicBezTo>
                <a:cubicBezTo>
                  <a:pt x="6023068" y="262446"/>
                  <a:pt x="5676112" y="2341751"/>
                  <a:pt x="3708817" y="2315516"/>
                </a:cubicBezTo>
                <a:cubicBezTo>
                  <a:pt x="1741522" y="2289281"/>
                  <a:pt x="1259687" y="1598622"/>
                  <a:pt x="1086887" y="2029551"/>
                </a:cubicBezTo>
                <a:cubicBezTo>
                  <a:pt x="1022887" y="2462665"/>
                  <a:pt x="-229604" y="3537160"/>
                  <a:pt x="37239" y="4167646"/>
                </a:cubicBezTo>
                <a:cubicBezTo>
                  <a:pt x="441971" y="2563054"/>
                  <a:pt x="4807856" y="4651481"/>
                  <a:pt x="5823114" y="4390258"/>
                </a:cubicBezTo>
                <a:cubicBezTo>
                  <a:pt x="6838372" y="4129035"/>
                  <a:pt x="4746471" y="3194240"/>
                  <a:pt x="6128789" y="2600308"/>
                </a:cubicBezTo>
                <a:cubicBezTo>
                  <a:pt x="6571303" y="2538108"/>
                  <a:pt x="7877113" y="2468202"/>
                  <a:pt x="8478199" y="4017060"/>
                </a:cubicBezTo>
                <a:cubicBezTo>
                  <a:pt x="8473827" y="2030560"/>
                  <a:pt x="8557730" y="2105902"/>
                  <a:pt x="8410330" y="952645"/>
                </a:cubicBezTo>
                <a:close/>
              </a:path>
            </a:pathLst>
          </a:custGeom>
          <a:gradFill flip="none" rotWithShape="1">
            <a:gsLst>
              <a:gs pos="11000">
                <a:schemeClr val="accent4">
                  <a:lumMod val="60000"/>
                  <a:lumOff val="40000"/>
                  <a:alpha val="85000"/>
                </a:schemeClr>
              </a:gs>
              <a:gs pos="42000">
                <a:schemeClr val="accent3">
                  <a:alpha val="90000"/>
                </a:schemeClr>
              </a:gs>
              <a:gs pos="83000">
                <a:schemeClr val="tx1">
                  <a:alpha val="6000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BCB82-56CA-594A-B669-22B511047108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F7B345-75A4-A645-9D7E-68A9705F9B17}"/>
              </a:ext>
            </a:extLst>
          </p:cNvPr>
          <p:cNvGrpSpPr/>
          <p:nvPr userDrawn="1"/>
        </p:nvGrpSpPr>
        <p:grpSpPr>
          <a:xfrm>
            <a:off x="1496404" y="1374160"/>
            <a:ext cx="7588216" cy="1792126"/>
            <a:chOff x="9333298" y="5962857"/>
            <a:chExt cx="2327577" cy="549709"/>
          </a:xfrm>
        </p:grpSpPr>
        <p:pic>
          <p:nvPicPr>
            <p:cNvPr id="11" name="Picture 10" descr="Logo, icon&#10;&#10;Description automatically generated">
              <a:extLst>
                <a:ext uri="{FF2B5EF4-FFF2-40B4-BE49-F238E27FC236}">
                  <a16:creationId xmlns:a16="http://schemas.microsoft.com/office/drawing/2014/main" id="{D426D6F1-4FD6-BD43-909B-989D99EF2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33298" y="5962857"/>
              <a:ext cx="553355" cy="549709"/>
            </a:xfrm>
            <a:prstGeom prst="rect">
              <a:avLst/>
            </a:prstGeom>
            <a:effectLst>
              <a:outerShdw blurRad="190500" dist="38100" dir="2700000" algn="tl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F4EB398-5135-004D-B453-CC2D5823AE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13985" y="6070012"/>
              <a:ext cx="1646890" cy="335398"/>
            </a:xfrm>
            <a:prstGeom prst="rect">
              <a:avLst/>
            </a:prstGeom>
            <a:effectLst>
              <a:outerShdw blurRad="190500" dist="38100" dir="2700000" algn="tl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C9D7FE6-A3A3-E545-ADC1-0739E7D7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3091" y="3573222"/>
            <a:ext cx="8310665" cy="1325563"/>
          </a:xfrm>
        </p:spPr>
        <p:txBody>
          <a:bodyPr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526614A-2E24-4B43-B20A-7EA866A8B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3193" y="4952895"/>
            <a:ext cx="8310563" cy="43662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79CDDB09-70B8-6B4C-9084-3778B453C6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33193" y="5454157"/>
            <a:ext cx="8310563" cy="43662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0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BFE4D99-52E1-C648-A6A5-DA8A1337C7AC}"/>
              </a:ext>
            </a:extLst>
          </p:cNvPr>
          <p:cNvGrpSpPr/>
          <p:nvPr userDrawn="1"/>
        </p:nvGrpSpPr>
        <p:grpSpPr>
          <a:xfrm flipH="1">
            <a:off x="-308318" y="2677555"/>
            <a:ext cx="12836784" cy="5365318"/>
            <a:chOff x="-308318" y="2677555"/>
            <a:chExt cx="12836784" cy="536531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0C35EEA-2C75-F74D-B7A1-BD17D413031C}"/>
                </a:ext>
              </a:extLst>
            </p:cNvPr>
            <p:cNvSpPr/>
            <p:nvPr/>
          </p:nvSpPr>
          <p:spPr>
            <a:xfrm flipH="1">
              <a:off x="-308318" y="2952684"/>
              <a:ext cx="10153082" cy="5081067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4063568"/>
                <a:gd name="connsiteX1" fmla="*/ 5081687 w 8623549"/>
                <a:gd name="connsiteY1" fmla="*/ 526581 h 4063568"/>
                <a:gd name="connsiteX2" fmla="*/ 2407228 w 8623549"/>
                <a:gd name="connsiteY2" fmla="*/ 1309688 h 4063568"/>
                <a:gd name="connsiteX3" fmla="*/ 145452 w 8623549"/>
                <a:gd name="connsiteY3" fmla="*/ 36143 h 4063568"/>
                <a:gd name="connsiteX4" fmla="*/ 18811 w 8623549"/>
                <a:gd name="connsiteY4" fmla="*/ 2580073 h 4063568"/>
                <a:gd name="connsiteX5" fmla="*/ 1819988 w 8623549"/>
                <a:gd name="connsiteY5" fmla="*/ 2781411 h 4063568"/>
                <a:gd name="connsiteX6" fmla="*/ 4177673 w 8623549"/>
                <a:gd name="connsiteY6" fmla="*/ 2400131 h 4063568"/>
                <a:gd name="connsiteX7" fmla="*/ 8316497 w 8623549"/>
                <a:gd name="connsiteY7" fmla="*/ 4050743 h 4063568"/>
                <a:gd name="connsiteX8" fmla="*/ 8623549 w 8623549"/>
                <a:gd name="connsiteY8" fmla="*/ 1128918 h 4063568"/>
                <a:gd name="connsiteX0" fmla="*/ 8477127 w 8477127"/>
                <a:gd name="connsiteY0" fmla="*/ 2153878 h 4063568"/>
                <a:gd name="connsiteX1" fmla="*/ 5081687 w 8477127"/>
                <a:gd name="connsiteY1" fmla="*/ 526581 h 4063568"/>
                <a:gd name="connsiteX2" fmla="*/ 2407228 w 8477127"/>
                <a:gd name="connsiteY2" fmla="*/ 1309688 h 4063568"/>
                <a:gd name="connsiteX3" fmla="*/ 145452 w 8477127"/>
                <a:gd name="connsiteY3" fmla="*/ 36143 h 4063568"/>
                <a:gd name="connsiteX4" fmla="*/ 18811 w 8477127"/>
                <a:gd name="connsiteY4" fmla="*/ 2580073 h 4063568"/>
                <a:gd name="connsiteX5" fmla="*/ 1819988 w 8477127"/>
                <a:gd name="connsiteY5" fmla="*/ 2781411 h 4063568"/>
                <a:gd name="connsiteX6" fmla="*/ 4177673 w 8477127"/>
                <a:gd name="connsiteY6" fmla="*/ 2400131 h 4063568"/>
                <a:gd name="connsiteX7" fmla="*/ 8316497 w 8477127"/>
                <a:gd name="connsiteY7" fmla="*/ 4050743 h 4063568"/>
                <a:gd name="connsiteX8" fmla="*/ 8477127 w 8477127"/>
                <a:gd name="connsiteY8" fmla="*/ 2153878 h 4063568"/>
                <a:gd name="connsiteX0" fmla="*/ 8477127 w 8477127"/>
                <a:gd name="connsiteY0" fmla="*/ 2153878 h 4597815"/>
                <a:gd name="connsiteX1" fmla="*/ 5081687 w 8477127"/>
                <a:gd name="connsiteY1" fmla="*/ 526581 h 4597815"/>
                <a:gd name="connsiteX2" fmla="*/ 2407228 w 8477127"/>
                <a:gd name="connsiteY2" fmla="*/ 1309688 h 4597815"/>
                <a:gd name="connsiteX3" fmla="*/ 145452 w 8477127"/>
                <a:gd name="connsiteY3" fmla="*/ 36143 h 4597815"/>
                <a:gd name="connsiteX4" fmla="*/ 18811 w 8477127"/>
                <a:gd name="connsiteY4" fmla="*/ 2580073 h 4597815"/>
                <a:gd name="connsiteX5" fmla="*/ 1819988 w 8477127"/>
                <a:gd name="connsiteY5" fmla="*/ 2781411 h 4597815"/>
                <a:gd name="connsiteX6" fmla="*/ 4177673 w 8477127"/>
                <a:gd name="connsiteY6" fmla="*/ 2400131 h 4597815"/>
                <a:gd name="connsiteX7" fmla="*/ 8277451 w 8477127"/>
                <a:gd name="connsiteY7" fmla="*/ 4587627 h 4597815"/>
                <a:gd name="connsiteX8" fmla="*/ 8477127 w 8477127"/>
                <a:gd name="connsiteY8" fmla="*/ 2153878 h 4597815"/>
                <a:gd name="connsiteX0" fmla="*/ 8477127 w 8477127"/>
                <a:gd name="connsiteY0" fmla="*/ 2156384 h 4600321"/>
                <a:gd name="connsiteX1" fmla="*/ 6624005 w 8477127"/>
                <a:gd name="connsiteY1" fmla="*/ 1202632 h 4600321"/>
                <a:gd name="connsiteX2" fmla="*/ 2407228 w 8477127"/>
                <a:gd name="connsiteY2" fmla="*/ 1312194 h 4600321"/>
                <a:gd name="connsiteX3" fmla="*/ 145452 w 8477127"/>
                <a:gd name="connsiteY3" fmla="*/ 38649 h 4600321"/>
                <a:gd name="connsiteX4" fmla="*/ 18811 w 8477127"/>
                <a:gd name="connsiteY4" fmla="*/ 2582579 h 4600321"/>
                <a:gd name="connsiteX5" fmla="*/ 1819988 w 8477127"/>
                <a:gd name="connsiteY5" fmla="*/ 2783917 h 4600321"/>
                <a:gd name="connsiteX6" fmla="*/ 4177673 w 8477127"/>
                <a:gd name="connsiteY6" fmla="*/ 2402637 h 4600321"/>
                <a:gd name="connsiteX7" fmla="*/ 8277451 w 8477127"/>
                <a:gd name="connsiteY7" fmla="*/ 4590133 h 4600321"/>
                <a:gd name="connsiteX8" fmla="*/ 8477127 w 8477127"/>
                <a:gd name="connsiteY8" fmla="*/ 2156384 h 4600321"/>
                <a:gd name="connsiteX0" fmla="*/ 8477127 w 8477127"/>
                <a:gd name="connsiteY0" fmla="*/ 2156384 h 4605987"/>
                <a:gd name="connsiteX1" fmla="*/ 6624005 w 8477127"/>
                <a:gd name="connsiteY1" fmla="*/ 1202632 h 4605987"/>
                <a:gd name="connsiteX2" fmla="*/ 2407228 w 8477127"/>
                <a:gd name="connsiteY2" fmla="*/ 1312194 h 4605987"/>
                <a:gd name="connsiteX3" fmla="*/ 145452 w 8477127"/>
                <a:gd name="connsiteY3" fmla="*/ 38649 h 4605987"/>
                <a:gd name="connsiteX4" fmla="*/ 18811 w 8477127"/>
                <a:gd name="connsiteY4" fmla="*/ 2582579 h 4605987"/>
                <a:gd name="connsiteX5" fmla="*/ 1819988 w 8477127"/>
                <a:gd name="connsiteY5" fmla="*/ 2783917 h 4605987"/>
                <a:gd name="connsiteX6" fmla="*/ 4275288 w 8477127"/>
                <a:gd name="connsiteY6" fmla="*/ 3183559 h 4605987"/>
                <a:gd name="connsiteX7" fmla="*/ 8277451 w 8477127"/>
                <a:gd name="connsiteY7" fmla="*/ 4590133 h 4605987"/>
                <a:gd name="connsiteX8" fmla="*/ 8477127 w 8477127"/>
                <a:gd name="connsiteY8" fmla="*/ 2156384 h 4605987"/>
                <a:gd name="connsiteX0" fmla="*/ 8477127 w 8477127"/>
                <a:gd name="connsiteY0" fmla="*/ 2139761 h 4589364"/>
                <a:gd name="connsiteX1" fmla="*/ 6624005 w 8477127"/>
                <a:gd name="connsiteY1" fmla="*/ 1186009 h 4589364"/>
                <a:gd name="connsiteX2" fmla="*/ 2807450 w 8477127"/>
                <a:gd name="connsiteY2" fmla="*/ 2476714 h 4589364"/>
                <a:gd name="connsiteX3" fmla="*/ 145452 w 8477127"/>
                <a:gd name="connsiteY3" fmla="*/ 22026 h 4589364"/>
                <a:gd name="connsiteX4" fmla="*/ 18811 w 8477127"/>
                <a:gd name="connsiteY4" fmla="*/ 2565956 h 4589364"/>
                <a:gd name="connsiteX5" fmla="*/ 1819988 w 8477127"/>
                <a:gd name="connsiteY5" fmla="*/ 2767294 h 4589364"/>
                <a:gd name="connsiteX6" fmla="*/ 4275288 w 8477127"/>
                <a:gd name="connsiteY6" fmla="*/ 3166936 h 4589364"/>
                <a:gd name="connsiteX7" fmla="*/ 8277451 w 8477127"/>
                <a:gd name="connsiteY7" fmla="*/ 4573510 h 4589364"/>
                <a:gd name="connsiteX8" fmla="*/ 8477127 w 8477127"/>
                <a:gd name="connsiteY8" fmla="*/ 2139761 h 4589364"/>
                <a:gd name="connsiteX0" fmla="*/ 8477127 w 8477127"/>
                <a:gd name="connsiteY0" fmla="*/ 2139761 h 4585783"/>
                <a:gd name="connsiteX1" fmla="*/ 6624005 w 8477127"/>
                <a:gd name="connsiteY1" fmla="*/ 1186009 h 4585783"/>
                <a:gd name="connsiteX2" fmla="*/ 2807450 w 8477127"/>
                <a:gd name="connsiteY2" fmla="*/ 2476714 h 4585783"/>
                <a:gd name="connsiteX3" fmla="*/ 145452 w 8477127"/>
                <a:gd name="connsiteY3" fmla="*/ 22026 h 4585783"/>
                <a:gd name="connsiteX4" fmla="*/ 18811 w 8477127"/>
                <a:gd name="connsiteY4" fmla="*/ 2565956 h 4585783"/>
                <a:gd name="connsiteX5" fmla="*/ 1819988 w 8477127"/>
                <a:gd name="connsiteY5" fmla="*/ 2767294 h 4585783"/>
                <a:gd name="connsiteX6" fmla="*/ 4490041 w 8477127"/>
                <a:gd name="connsiteY6" fmla="*/ 2756952 h 4585783"/>
                <a:gd name="connsiteX7" fmla="*/ 8277451 w 8477127"/>
                <a:gd name="connsiteY7" fmla="*/ 4573510 h 4585783"/>
                <a:gd name="connsiteX8" fmla="*/ 8477127 w 8477127"/>
                <a:gd name="connsiteY8" fmla="*/ 2139761 h 4585783"/>
                <a:gd name="connsiteX0" fmla="*/ 8477127 w 8477127"/>
                <a:gd name="connsiteY0" fmla="*/ 2139761 h 4580872"/>
                <a:gd name="connsiteX1" fmla="*/ 6624005 w 8477127"/>
                <a:gd name="connsiteY1" fmla="*/ 1186009 h 4580872"/>
                <a:gd name="connsiteX2" fmla="*/ 2807450 w 8477127"/>
                <a:gd name="connsiteY2" fmla="*/ 2476714 h 4580872"/>
                <a:gd name="connsiteX3" fmla="*/ 145452 w 8477127"/>
                <a:gd name="connsiteY3" fmla="*/ 22026 h 4580872"/>
                <a:gd name="connsiteX4" fmla="*/ 18811 w 8477127"/>
                <a:gd name="connsiteY4" fmla="*/ 2565956 h 4580872"/>
                <a:gd name="connsiteX5" fmla="*/ 1819988 w 8477127"/>
                <a:gd name="connsiteY5" fmla="*/ 2767294 h 4580872"/>
                <a:gd name="connsiteX6" fmla="*/ 4490041 w 8477127"/>
                <a:gd name="connsiteY6" fmla="*/ 2756952 h 4580872"/>
                <a:gd name="connsiteX7" fmla="*/ 8277451 w 8477127"/>
                <a:gd name="connsiteY7" fmla="*/ 4573510 h 4580872"/>
                <a:gd name="connsiteX8" fmla="*/ 8477127 w 8477127"/>
                <a:gd name="connsiteY8" fmla="*/ 2139761 h 4580872"/>
                <a:gd name="connsiteX0" fmla="*/ 8477127 w 8477127"/>
                <a:gd name="connsiteY0" fmla="*/ 2139761 h 4584195"/>
                <a:gd name="connsiteX1" fmla="*/ 6624005 w 8477127"/>
                <a:gd name="connsiteY1" fmla="*/ 1186009 h 4584195"/>
                <a:gd name="connsiteX2" fmla="*/ 2807450 w 8477127"/>
                <a:gd name="connsiteY2" fmla="*/ 2476714 h 4584195"/>
                <a:gd name="connsiteX3" fmla="*/ 145452 w 8477127"/>
                <a:gd name="connsiteY3" fmla="*/ 22026 h 4584195"/>
                <a:gd name="connsiteX4" fmla="*/ 18811 w 8477127"/>
                <a:gd name="connsiteY4" fmla="*/ 2565956 h 4584195"/>
                <a:gd name="connsiteX5" fmla="*/ 3059699 w 8477127"/>
                <a:gd name="connsiteY5" fmla="*/ 4407229 h 4584195"/>
                <a:gd name="connsiteX6" fmla="*/ 4490041 w 8477127"/>
                <a:gd name="connsiteY6" fmla="*/ 2756952 h 4584195"/>
                <a:gd name="connsiteX7" fmla="*/ 8277451 w 8477127"/>
                <a:gd name="connsiteY7" fmla="*/ 4573510 h 4584195"/>
                <a:gd name="connsiteX8" fmla="*/ 8477127 w 8477127"/>
                <a:gd name="connsiteY8" fmla="*/ 2139761 h 4584195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4490041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6081166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3953"/>
                <a:gd name="connsiteX1" fmla="*/ 6624005 w 8477127"/>
                <a:gd name="connsiteY1" fmla="*/ 1186009 h 4583953"/>
                <a:gd name="connsiteX2" fmla="*/ 2807450 w 8477127"/>
                <a:gd name="connsiteY2" fmla="*/ 2476714 h 4583953"/>
                <a:gd name="connsiteX3" fmla="*/ 145452 w 8477127"/>
                <a:gd name="connsiteY3" fmla="*/ 22026 h 4583953"/>
                <a:gd name="connsiteX4" fmla="*/ 18811 w 8477127"/>
                <a:gd name="connsiteY4" fmla="*/ 2565956 h 4583953"/>
                <a:gd name="connsiteX5" fmla="*/ 3059699 w 8477127"/>
                <a:gd name="connsiteY5" fmla="*/ 4407229 h 4583953"/>
                <a:gd name="connsiteX6" fmla="*/ 6081166 w 8477127"/>
                <a:gd name="connsiteY6" fmla="*/ 2756952 h 4583953"/>
                <a:gd name="connsiteX7" fmla="*/ 8277451 w 8477127"/>
                <a:gd name="connsiteY7" fmla="*/ 4573510 h 4583953"/>
                <a:gd name="connsiteX8" fmla="*/ 8477127 w 8477127"/>
                <a:gd name="connsiteY8" fmla="*/ 2139761 h 4583953"/>
                <a:gd name="connsiteX0" fmla="*/ 8477127 w 8477127"/>
                <a:gd name="connsiteY0" fmla="*/ 2138504 h 4582696"/>
                <a:gd name="connsiteX1" fmla="*/ 6624005 w 8477127"/>
                <a:gd name="connsiteY1" fmla="*/ 1184752 h 4582696"/>
                <a:gd name="connsiteX2" fmla="*/ 2924588 w 8477127"/>
                <a:gd name="connsiteY2" fmla="*/ 2641403 h 4582696"/>
                <a:gd name="connsiteX3" fmla="*/ 145452 w 8477127"/>
                <a:gd name="connsiteY3" fmla="*/ 20769 h 4582696"/>
                <a:gd name="connsiteX4" fmla="*/ 18811 w 8477127"/>
                <a:gd name="connsiteY4" fmla="*/ 2564699 h 4582696"/>
                <a:gd name="connsiteX5" fmla="*/ 3059699 w 8477127"/>
                <a:gd name="connsiteY5" fmla="*/ 4405972 h 4582696"/>
                <a:gd name="connsiteX6" fmla="*/ 6081166 w 8477127"/>
                <a:gd name="connsiteY6" fmla="*/ 2755695 h 4582696"/>
                <a:gd name="connsiteX7" fmla="*/ 8277451 w 8477127"/>
                <a:gd name="connsiteY7" fmla="*/ 4572253 h 4582696"/>
                <a:gd name="connsiteX8" fmla="*/ 8477127 w 8477127"/>
                <a:gd name="connsiteY8" fmla="*/ 2138504 h 4582696"/>
                <a:gd name="connsiteX0" fmla="*/ 8331675 w 8331675"/>
                <a:gd name="connsiteY0" fmla="*/ 2138504 h 4582696"/>
                <a:gd name="connsiteX1" fmla="*/ 6478553 w 8331675"/>
                <a:gd name="connsiteY1" fmla="*/ 1184752 h 4582696"/>
                <a:gd name="connsiteX2" fmla="*/ 2779136 w 8331675"/>
                <a:gd name="connsiteY2" fmla="*/ 2641403 h 4582696"/>
                <a:gd name="connsiteX3" fmla="*/ 0 w 8331675"/>
                <a:gd name="connsiteY3" fmla="*/ 20769 h 4582696"/>
                <a:gd name="connsiteX4" fmla="*/ 1161877 w 8331675"/>
                <a:gd name="connsiteY4" fmla="*/ 4409626 h 4582696"/>
                <a:gd name="connsiteX5" fmla="*/ 2914247 w 8331675"/>
                <a:gd name="connsiteY5" fmla="*/ 4405972 h 4582696"/>
                <a:gd name="connsiteX6" fmla="*/ 5935714 w 8331675"/>
                <a:gd name="connsiteY6" fmla="*/ 2755695 h 4582696"/>
                <a:gd name="connsiteX7" fmla="*/ 8131999 w 8331675"/>
                <a:gd name="connsiteY7" fmla="*/ 4572253 h 4582696"/>
                <a:gd name="connsiteX8" fmla="*/ 8331675 w 8331675"/>
                <a:gd name="connsiteY8" fmla="*/ 2138504 h 4582696"/>
                <a:gd name="connsiteX0" fmla="*/ 7179877 w 7179877"/>
                <a:gd name="connsiteY0" fmla="*/ 973168 h 3417360"/>
                <a:gd name="connsiteX1" fmla="*/ 5326755 w 7179877"/>
                <a:gd name="connsiteY1" fmla="*/ 19416 h 3417360"/>
                <a:gd name="connsiteX2" fmla="*/ 1627338 w 7179877"/>
                <a:gd name="connsiteY2" fmla="*/ 1476067 h 3417360"/>
                <a:gd name="connsiteX3" fmla="*/ 380759 w 7179877"/>
                <a:gd name="connsiteY3" fmla="*/ 2994317 h 3417360"/>
                <a:gd name="connsiteX4" fmla="*/ 10079 w 7179877"/>
                <a:gd name="connsiteY4" fmla="*/ 3244290 h 3417360"/>
                <a:gd name="connsiteX5" fmla="*/ 1762449 w 7179877"/>
                <a:gd name="connsiteY5" fmla="*/ 3240636 h 3417360"/>
                <a:gd name="connsiteX6" fmla="*/ 4783916 w 7179877"/>
                <a:gd name="connsiteY6" fmla="*/ 1590359 h 3417360"/>
                <a:gd name="connsiteX7" fmla="*/ 6980201 w 7179877"/>
                <a:gd name="connsiteY7" fmla="*/ 3406917 h 3417360"/>
                <a:gd name="connsiteX8" fmla="*/ 7179877 w 7179877"/>
                <a:gd name="connsiteY8" fmla="*/ 973168 h 3417360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06464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828402 w 6828402"/>
                <a:gd name="connsiteY0" fmla="*/ 973168 h 3576182"/>
                <a:gd name="connsiteX1" fmla="*/ 4975280 w 6828402"/>
                <a:gd name="connsiteY1" fmla="*/ 19416 h 3576182"/>
                <a:gd name="connsiteX2" fmla="*/ 1275863 w 6828402"/>
                <a:gd name="connsiteY2" fmla="*/ 1476067 h 3576182"/>
                <a:gd name="connsiteX3" fmla="*/ 0 w 6828402"/>
                <a:gd name="connsiteY3" fmla="*/ 2642903 h 3576182"/>
                <a:gd name="connsiteX4" fmla="*/ 312625 w 6828402"/>
                <a:gd name="connsiteY4" fmla="*/ 3576182 h 3576182"/>
                <a:gd name="connsiteX5" fmla="*/ 1410974 w 6828402"/>
                <a:gd name="connsiteY5" fmla="*/ 3240636 h 3576182"/>
                <a:gd name="connsiteX6" fmla="*/ 4432441 w 6828402"/>
                <a:gd name="connsiteY6" fmla="*/ 1590359 h 3576182"/>
                <a:gd name="connsiteX7" fmla="*/ 6628726 w 6828402"/>
                <a:gd name="connsiteY7" fmla="*/ 3406917 h 3576182"/>
                <a:gd name="connsiteX8" fmla="*/ 6828402 w 6828402"/>
                <a:gd name="connsiteY8" fmla="*/ 973168 h 3576182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976408 w 6828402"/>
                <a:gd name="connsiteY4" fmla="*/ 282454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1874467 w 6828402"/>
                <a:gd name="connsiteY4" fmla="*/ 275621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2884961 w 6828402"/>
                <a:gd name="connsiteY5" fmla="*/ 1786170 h 3418154"/>
                <a:gd name="connsiteX6" fmla="*/ 5330500 w 6828402"/>
                <a:gd name="connsiteY6" fmla="*/ 1453698 h 3418154"/>
                <a:gd name="connsiteX7" fmla="*/ 6628726 w 6828402"/>
                <a:gd name="connsiteY7" fmla="*/ 3406917 h 3418154"/>
                <a:gd name="connsiteX8" fmla="*/ 6828402 w 6828402"/>
                <a:gd name="connsiteY8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5330500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4471488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8402" h="3417249">
                  <a:moveTo>
                    <a:pt x="6828402" y="973168"/>
                  </a:moveTo>
                  <a:cubicBezTo>
                    <a:pt x="6065842" y="99907"/>
                    <a:pt x="5900703" y="-64400"/>
                    <a:pt x="4975280" y="19416"/>
                  </a:cubicBezTo>
                  <a:cubicBezTo>
                    <a:pt x="4049857" y="103232"/>
                    <a:pt x="2105076" y="1038819"/>
                    <a:pt x="1275863" y="1476067"/>
                  </a:cubicBezTo>
                  <a:cubicBezTo>
                    <a:pt x="446650" y="1913315"/>
                    <a:pt x="135928" y="2359359"/>
                    <a:pt x="0" y="2642903"/>
                  </a:cubicBezTo>
                  <a:cubicBezTo>
                    <a:pt x="161497" y="2735949"/>
                    <a:pt x="1214481" y="2564423"/>
                    <a:pt x="1874467" y="2756215"/>
                  </a:cubicBezTo>
                  <a:cubicBezTo>
                    <a:pt x="2831214" y="1894231"/>
                    <a:pt x="3857288" y="1359282"/>
                    <a:pt x="4471488" y="1453698"/>
                  </a:cubicBezTo>
                  <a:cubicBezTo>
                    <a:pt x="5085688" y="1548114"/>
                    <a:pt x="6062174" y="3578911"/>
                    <a:pt x="6628726" y="3406917"/>
                  </a:cubicBezTo>
                  <a:cubicBezTo>
                    <a:pt x="6764714" y="2336099"/>
                    <a:pt x="6719946" y="1897136"/>
                    <a:pt x="6828402" y="97316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70000"/>
                  </a:schemeClr>
                </a:gs>
                <a:gs pos="30000">
                  <a:srgbClr val="86B2BA">
                    <a:alpha val="60000"/>
                  </a:srgbClr>
                </a:gs>
                <a:gs pos="79000">
                  <a:schemeClr val="tx1">
                    <a:alpha val="6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92E5142-81C3-524A-AD7F-8B8296D3A4EA}"/>
                </a:ext>
              </a:extLst>
            </p:cNvPr>
            <p:cNvSpPr/>
            <p:nvPr/>
          </p:nvSpPr>
          <p:spPr>
            <a:xfrm flipH="1">
              <a:off x="-293802" y="2677555"/>
              <a:ext cx="12822268" cy="5365318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23549" h="3608421">
                  <a:moveTo>
                    <a:pt x="8623549" y="1128918"/>
                  </a:moveTo>
                  <a:cubicBezTo>
                    <a:pt x="8222164" y="2520330"/>
                    <a:pt x="6117741" y="496453"/>
                    <a:pt x="5081687" y="526581"/>
                  </a:cubicBezTo>
                  <a:cubicBezTo>
                    <a:pt x="4045634" y="556709"/>
                    <a:pt x="3229934" y="1391428"/>
                    <a:pt x="2407228" y="1309688"/>
                  </a:cubicBezTo>
                  <a:cubicBezTo>
                    <a:pt x="1584522" y="1227948"/>
                    <a:pt x="281380" y="-247401"/>
                    <a:pt x="145452" y="36143"/>
                  </a:cubicBezTo>
                  <a:cubicBezTo>
                    <a:pt x="160526" y="529411"/>
                    <a:pt x="-65246" y="1656167"/>
                    <a:pt x="18811" y="2580073"/>
                  </a:cubicBezTo>
                  <a:cubicBezTo>
                    <a:pt x="982089" y="1791260"/>
                    <a:pt x="1126844" y="2811401"/>
                    <a:pt x="1819988" y="2781411"/>
                  </a:cubicBezTo>
                  <a:cubicBezTo>
                    <a:pt x="2513132" y="2751421"/>
                    <a:pt x="3070518" y="2265041"/>
                    <a:pt x="4177673" y="2400131"/>
                  </a:cubicBezTo>
                  <a:cubicBezTo>
                    <a:pt x="5284828" y="2535221"/>
                    <a:pt x="7896367" y="3763946"/>
                    <a:pt x="8462919" y="3591952"/>
                  </a:cubicBezTo>
                  <a:cubicBezTo>
                    <a:pt x="8598907" y="2521134"/>
                    <a:pt x="8515093" y="2052886"/>
                    <a:pt x="8623549" y="112891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70000"/>
                  </a:schemeClr>
                </a:gs>
                <a:gs pos="30000">
                  <a:srgbClr val="86B2BA">
                    <a:alpha val="60000"/>
                  </a:srgbClr>
                </a:gs>
                <a:gs pos="79000">
                  <a:schemeClr val="tx1">
                    <a:alpha val="6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627387F-71D3-8D4E-8D87-44070F53B2BC}"/>
              </a:ext>
            </a:extLst>
          </p:cNvPr>
          <p:cNvSpPr/>
          <p:nvPr userDrawn="1"/>
        </p:nvSpPr>
        <p:spPr>
          <a:xfrm>
            <a:off x="4089299" y="0"/>
            <a:ext cx="8102701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B7FC948-72F5-804B-9450-FFC7E45C4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3091" y="1991215"/>
            <a:ext cx="8310665" cy="1325563"/>
          </a:xfrm>
        </p:spPr>
        <p:txBody>
          <a:bodyPr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B78F81-63F2-B44A-BB1F-B13FF43219E7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14" name="Picture 13" descr="Logo, icon&#10;&#10;Description automatically generated">
              <a:extLst>
                <a:ext uri="{FF2B5EF4-FFF2-40B4-BE49-F238E27FC236}">
                  <a16:creationId xmlns:a16="http://schemas.microsoft.com/office/drawing/2014/main" id="{4EDEDC5B-9237-EB45-B151-7CAD76FE0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B8D1F7F-3EA3-A04F-8E5B-3B837EB274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8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27387F-71D3-8D4E-8D87-44070F53B2BC}"/>
              </a:ext>
            </a:extLst>
          </p:cNvPr>
          <p:cNvSpPr/>
          <p:nvPr userDrawn="1"/>
        </p:nvSpPr>
        <p:spPr>
          <a:xfrm>
            <a:off x="4089299" y="0"/>
            <a:ext cx="8102701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4F8690-688D-B94A-A887-605AA1F268BF}"/>
              </a:ext>
            </a:extLst>
          </p:cNvPr>
          <p:cNvGrpSpPr/>
          <p:nvPr userDrawn="1"/>
        </p:nvGrpSpPr>
        <p:grpSpPr>
          <a:xfrm>
            <a:off x="-444038" y="-1316963"/>
            <a:ext cx="13187737" cy="8174963"/>
            <a:chOff x="-444038" y="-1316963"/>
            <a:chExt cx="13187737" cy="817496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A1313D-BF8A-1140-A9F1-A2B454DB50B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8624C0A-4608-A745-87A4-905A95756A3A}"/>
                </a:ext>
              </a:extLst>
            </p:cNvPr>
            <p:cNvSpPr/>
            <p:nvPr/>
          </p:nvSpPr>
          <p:spPr>
            <a:xfrm flipH="1">
              <a:off x="-209841" y="488"/>
              <a:ext cx="12925202" cy="6411731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6250782 w 11154283"/>
                <a:gd name="connsiteY0" fmla="*/ 4204143 h 4388300"/>
                <a:gd name="connsiteX1" fmla="*/ 8032996 w 11154283"/>
                <a:gd name="connsiteY1" fmla="*/ 3919916 h 4388300"/>
                <a:gd name="connsiteX2" fmla="*/ 8720479 w 11154283"/>
                <a:gd name="connsiteY2" fmla="*/ 4341415 h 4388300"/>
                <a:gd name="connsiteX3" fmla="*/ 9781054 w 11154283"/>
                <a:gd name="connsiteY3" fmla="*/ 3421444 h 4388300"/>
                <a:gd name="connsiteX4" fmla="*/ 11150854 w 11154283"/>
                <a:gd name="connsiteY4" fmla="*/ 4388300 h 4388300"/>
                <a:gd name="connsiteX5" fmla="*/ 11154283 w 11154283"/>
                <a:gd name="connsiteY5" fmla="*/ 3159072 h 4388300"/>
                <a:gd name="connsiteX6" fmla="*/ 9090369 w 11154283"/>
                <a:gd name="connsiteY6" fmla="*/ 1965244 h 4388300"/>
                <a:gd name="connsiteX7" fmla="*/ 7417140 w 11154283"/>
                <a:gd name="connsiteY7" fmla="*/ 2369987 h 4388300"/>
                <a:gd name="connsiteX8" fmla="*/ 651 w 11154283"/>
                <a:gd name="connsiteY8" fmla="*/ 0 h 4388300"/>
                <a:gd name="connsiteX9" fmla="*/ 6250782 w 11154283"/>
                <a:gd name="connsiteY9" fmla="*/ 4204143 h 4388300"/>
                <a:gd name="connsiteX0" fmla="*/ 195379 w 11178012"/>
                <a:gd name="connsiteY0" fmla="*/ 3041955 h 4388300"/>
                <a:gd name="connsiteX1" fmla="*/ 8056725 w 11178012"/>
                <a:gd name="connsiteY1" fmla="*/ 3919916 h 4388300"/>
                <a:gd name="connsiteX2" fmla="*/ 8744208 w 11178012"/>
                <a:gd name="connsiteY2" fmla="*/ 4341415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8744208 w 11178012"/>
                <a:gd name="connsiteY2" fmla="*/ 4341415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6407063 w 11178012"/>
                <a:gd name="connsiteY2" fmla="*/ 3971049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6407063 w 11178012"/>
                <a:gd name="connsiteY2" fmla="*/ 3971049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01326 w 11178012"/>
                <a:gd name="connsiteY6" fmla="*/ 363828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5134937"/>
                <a:gd name="connsiteX1" fmla="*/ 3765573 w 11178012"/>
                <a:gd name="connsiteY1" fmla="*/ 2144706 h 5134937"/>
                <a:gd name="connsiteX2" fmla="*/ 6407063 w 11178012"/>
                <a:gd name="connsiteY2" fmla="*/ 3971049 h 5134937"/>
                <a:gd name="connsiteX3" fmla="*/ 8974649 w 11178012"/>
                <a:gd name="connsiteY3" fmla="*/ 5132797 h 5134937"/>
                <a:gd name="connsiteX4" fmla="*/ 11174583 w 11178012"/>
                <a:gd name="connsiteY4" fmla="*/ 4388300 h 5134937"/>
                <a:gd name="connsiteX5" fmla="*/ 11178012 w 11178012"/>
                <a:gd name="connsiteY5" fmla="*/ 3159072 h 5134937"/>
                <a:gd name="connsiteX6" fmla="*/ 9101326 w 11178012"/>
                <a:gd name="connsiteY6" fmla="*/ 3638284 h 5134937"/>
                <a:gd name="connsiteX7" fmla="*/ 7440869 w 11178012"/>
                <a:gd name="connsiteY7" fmla="*/ 2369987 h 5134937"/>
                <a:gd name="connsiteX8" fmla="*/ 24380 w 11178012"/>
                <a:gd name="connsiteY8" fmla="*/ 0 h 5134937"/>
                <a:gd name="connsiteX9" fmla="*/ 195379 w 11178012"/>
                <a:gd name="connsiteY9" fmla="*/ 3041955 h 5134937"/>
                <a:gd name="connsiteX0" fmla="*/ 195379 w 11174818"/>
                <a:gd name="connsiteY0" fmla="*/ 3041955 h 5134937"/>
                <a:gd name="connsiteX1" fmla="*/ 3765573 w 11174818"/>
                <a:gd name="connsiteY1" fmla="*/ 2144706 h 5134937"/>
                <a:gd name="connsiteX2" fmla="*/ 6407063 w 11174818"/>
                <a:gd name="connsiteY2" fmla="*/ 3971049 h 5134937"/>
                <a:gd name="connsiteX3" fmla="*/ 8974649 w 11174818"/>
                <a:gd name="connsiteY3" fmla="*/ 5132797 h 5134937"/>
                <a:gd name="connsiteX4" fmla="*/ 11174583 w 11174818"/>
                <a:gd name="connsiteY4" fmla="*/ 4388300 h 5134937"/>
                <a:gd name="connsiteX5" fmla="*/ 11011985 w 11174818"/>
                <a:gd name="connsiteY5" fmla="*/ 1077351 h 5134937"/>
                <a:gd name="connsiteX6" fmla="*/ 9101326 w 11174818"/>
                <a:gd name="connsiteY6" fmla="*/ 3638284 h 5134937"/>
                <a:gd name="connsiteX7" fmla="*/ 7440869 w 11174818"/>
                <a:gd name="connsiteY7" fmla="*/ 2369987 h 5134937"/>
                <a:gd name="connsiteX8" fmla="*/ 24380 w 11174818"/>
                <a:gd name="connsiteY8" fmla="*/ 0 h 5134937"/>
                <a:gd name="connsiteX9" fmla="*/ 195379 w 11174818"/>
                <a:gd name="connsiteY9" fmla="*/ 3041955 h 5134937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101326 w 11011985"/>
                <a:gd name="connsiteY6" fmla="*/ 3638284 h 5147900"/>
                <a:gd name="connsiteX7" fmla="*/ 7440869 w 11011985"/>
                <a:gd name="connsiteY7" fmla="*/ 2369987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229039 w 11011985"/>
                <a:gd name="connsiteY6" fmla="*/ 2974177 h 5147900"/>
                <a:gd name="connsiteX7" fmla="*/ 7440869 w 11011985"/>
                <a:gd name="connsiteY7" fmla="*/ 2369987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229039 w 11011985"/>
                <a:gd name="connsiteY6" fmla="*/ 2974177 h 5147900"/>
                <a:gd name="connsiteX7" fmla="*/ 6712905 w 11011985"/>
                <a:gd name="connsiteY7" fmla="*/ 1412140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224075 h 5330020"/>
                <a:gd name="connsiteX1" fmla="*/ 3765573 w 11011985"/>
                <a:gd name="connsiteY1" fmla="*/ 2326826 h 5330020"/>
                <a:gd name="connsiteX2" fmla="*/ 6407063 w 11011985"/>
                <a:gd name="connsiteY2" fmla="*/ 4153169 h 5330020"/>
                <a:gd name="connsiteX3" fmla="*/ 8974649 w 11011985"/>
                <a:gd name="connsiteY3" fmla="*/ 5314917 h 5330020"/>
                <a:gd name="connsiteX4" fmla="*/ 10970243 w 11011985"/>
                <a:gd name="connsiteY4" fmla="*/ 3344377 h 5330020"/>
                <a:gd name="connsiteX5" fmla="*/ 11011985 w 11011985"/>
                <a:gd name="connsiteY5" fmla="*/ 1259471 h 5330020"/>
                <a:gd name="connsiteX6" fmla="*/ 9229039 w 11011985"/>
                <a:gd name="connsiteY6" fmla="*/ 3156297 h 5330020"/>
                <a:gd name="connsiteX7" fmla="*/ 4720584 w 11011985"/>
                <a:gd name="connsiteY7" fmla="*/ 10618 h 5330020"/>
                <a:gd name="connsiteX8" fmla="*/ 24380 w 11011985"/>
                <a:gd name="connsiteY8" fmla="*/ 182120 h 5330020"/>
                <a:gd name="connsiteX9" fmla="*/ 195379 w 11011985"/>
                <a:gd name="connsiteY9" fmla="*/ 3224075 h 5330020"/>
                <a:gd name="connsiteX0" fmla="*/ 195379 w 11011985"/>
                <a:gd name="connsiteY0" fmla="*/ 3350802 h 5456747"/>
                <a:gd name="connsiteX1" fmla="*/ 3765573 w 11011985"/>
                <a:gd name="connsiteY1" fmla="*/ 2453553 h 5456747"/>
                <a:gd name="connsiteX2" fmla="*/ 6407063 w 11011985"/>
                <a:gd name="connsiteY2" fmla="*/ 4279896 h 5456747"/>
                <a:gd name="connsiteX3" fmla="*/ 8974649 w 11011985"/>
                <a:gd name="connsiteY3" fmla="*/ 5441644 h 5456747"/>
                <a:gd name="connsiteX4" fmla="*/ 10970243 w 11011985"/>
                <a:gd name="connsiteY4" fmla="*/ 3471104 h 5456747"/>
                <a:gd name="connsiteX5" fmla="*/ 11011985 w 11011985"/>
                <a:gd name="connsiteY5" fmla="*/ 1386198 h 5456747"/>
                <a:gd name="connsiteX6" fmla="*/ 9229039 w 11011985"/>
                <a:gd name="connsiteY6" fmla="*/ 3283024 h 5456747"/>
                <a:gd name="connsiteX7" fmla="*/ 4720584 w 11011985"/>
                <a:gd name="connsiteY7" fmla="*/ 137345 h 5456747"/>
                <a:gd name="connsiteX8" fmla="*/ 24380 w 11011985"/>
                <a:gd name="connsiteY8" fmla="*/ 308847 h 5456747"/>
                <a:gd name="connsiteX9" fmla="*/ 195379 w 11011985"/>
                <a:gd name="connsiteY9" fmla="*/ 3350802 h 5456747"/>
                <a:gd name="connsiteX0" fmla="*/ 195379 w 11011985"/>
                <a:gd name="connsiteY0" fmla="*/ 3350802 h 5456747"/>
                <a:gd name="connsiteX1" fmla="*/ 3765573 w 11011985"/>
                <a:gd name="connsiteY1" fmla="*/ 2453553 h 5456747"/>
                <a:gd name="connsiteX2" fmla="*/ 6407063 w 11011985"/>
                <a:gd name="connsiteY2" fmla="*/ 4279896 h 5456747"/>
                <a:gd name="connsiteX3" fmla="*/ 8974649 w 11011985"/>
                <a:gd name="connsiteY3" fmla="*/ 5441644 h 5456747"/>
                <a:gd name="connsiteX4" fmla="*/ 10970243 w 11011985"/>
                <a:gd name="connsiteY4" fmla="*/ 3471104 h 5456747"/>
                <a:gd name="connsiteX5" fmla="*/ 11011985 w 11011985"/>
                <a:gd name="connsiteY5" fmla="*/ 1386198 h 5456747"/>
                <a:gd name="connsiteX6" fmla="*/ 9229039 w 11011985"/>
                <a:gd name="connsiteY6" fmla="*/ 3283024 h 5456747"/>
                <a:gd name="connsiteX7" fmla="*/ 4720584 w 11011985"/>
                <a:gd name="connsiteY7" fmla="*/ 137345 h 5456747"/>
                <a:gd name="connsiteX8" fmla="*/ 24380 w 11011985"/>
                <a:gd name="connsiteY8" fmla="*/ 308847 h 5456747"/>
                <a:gd name="connsiteX9" fmla="*/ 195379 w 11011985"/>
                <a:gd name="connsiteY9" fmla="*/ 3350802 h 5456747"/>
                <a:gd name="connsiteX0" fmla="*/ 195379 w 11011985"/>
                <a:gd name="connsiteY0" fmla="*/ 3409357 h 5515302"/>
                <a:gd name="connsiteX1" fmla="*/ 3765573 w 11011985"/>
                <a:gd name="connsiteY1" fmla="*/ 2512108 h 5515302"/>
                <a:gd name="connsiteX2" fmla="*/ 6407063 w 11011985"/>
                <a:gd name="connsiteY2" fmla="*/ 4338451 h 5515302"/>
                <a:gd name="connsiteX3" fmla="*/ 8974649 w 11011985"/>
                <a:gd name="connsiteY3" fmla="*/ 5500199 h 5515302"/>
                <a:gd name="connsiteX4" fmla="*/ 10970243 w 11011985"/>
                <a:gd name="connsiteY4" fmla="*/ 3529659 h 5515302"/>
                <a:gd name="connsiteX5" fmla="*/ 11011985 w 11011985"/>
                <a:gd name="connsiteY5" fmla="*/ 1444753 h 5515302"/>
                <a:gd name="connsiteX6" fmla="*/ 9229039 w 11011985"/>
                <a:gd name="connsiteY6" fmla="*/ 3341579 h 5515302"/>
                <a:gd name="connsiteX7" fmla="*/ 4720584 w 11011985"/>
                <a:gd name="connsiteY7" fmla="*/ 195900 h 5515302"/>
                <a:gd name="connsiteX8" fmla="*/ 24380 w 11011985"/>
                <a:gd name="connsiteY8" fmla="*/ 367402 h 5515302"/>
                <a:gd name="connsiteX9" fmla="*/ 195379 w 11011985"/>
                <a:gd name="connsiteY9" fmla="*/ 3409357 h 5515302"/>
                <a:gd name="connsiteX0" fmla="*/ 195379 w 11011985"/>
                <a:gd name="connsiteY0" fmla="*/ 3326080 h 5432025"/>
                <a:gd name="connsiteX1" fmla="*/ 3765573 w 11011985"/>
                <a:gd name="connsiteY1" fmla="*/ 2428831 h 5432025"/>
                <a:gd name="connsiteX2" fmla="*/ 6407063 w 11011985"/>
                <a:gd name="connsiteY2" fmla="*/ 4255174 h 5432025"/>
                <a:gd name="connsiteX3" fmla="*/ 8974649 w 11011985"/>
                <a:gd name="connsiteY3" fmla="*/ 5416922 h 5432025"/>
                <a:gd name="connsiteX4" fmla="*/ 10970243 w 11011985"/>
                <a:gd name="connsiteY4" fmla="*/ 3446382 h 5432025"/>
                <a:gd name="connsiteX5" fmla="*/ 11011985 w 11011985"/>
                <a:gd name="connsiteY5" fmla="*/ 1361476 h 5432025"/>
                <a:gd name="connsiteX6" fmla="*/ 9229039 w 11011985"/>
                <a:gd name="connsiteY6" fmla="*/ 3258302 h 5432025"/>
                <a:gd name="connsiteX7" fmla="*/ 3647797 w 11011985"/>
                <a:gd name="connsiteY7" fmla="*/ 291421 h 5432025"/>
                <a:gd name="connsiteX8" fmla="*/ 24380 w 11011985"/>
                <a:gd name="connsiteY8" fmla="*/ 284125 h 5432025"/>
                <a:gd name="connsiteX9" fmla="*/ 195379 w 11011985"/>
                <a:gd name="connsiteY9" fmla="*/ 3326080 h 5432025"/>
                <a:gd name="connsiteX0" fmla="*/ 195379 w 11011985"/>
                <a:gd name="connsiteY0" fmla="*/ 3428842 h 5534787"/>
                <a:gd name="connsiteX1" fmla="*/ 3765573 w 11011985"/>
                <a:gd name="connsiteY1" fmla="*/ 2531593 h 5534787"/>
                <a:gd name="connsiteX2" fmla="*/ 6407063 w 11011985"/>
                <a:gd name="connsiteY2" fmla="*/ 4357936 h 5534787"/>
                <a:gd name="connsiteX3" fmla="*/ 8974649 w 11011985"/>
                <a:gd name="connsiteY3" fmla="*/ 5519684 h 5534787"/>
                <a:gd name="connsiteX4" fmla="*/ 10970243 w 11011985"/>
                <a:gd name="connsiteY4" fmla="*/ 3549144 h 5534787"/>
                <a:gd name="connsiteX5" fmla="*/ 11011985 w 11011985"/>
                <a:gd name="connsiteY5" fmla="*/ 1464238 h 5534787"/>
                <a:gd name="connsiteX6" fmla="*/ 9229039 w 11011985"/>
                <a:gd name="connsiteY6" fmla="*/ 3361064 h 5534787"/>
                <a:gd name="connsiteX7" fmla="*/ 3647797 w 11011985"/>
                <a:gd name="connsiteY7" fmla="*/ 394183 h 5534787"/>
                <a:gd name="connsiteX8" fmla="*/ 24380 w 11011985"/>
                <a:gd name="connsiteY8" fmla="*/ 386887 h 5534787"/>
                <a:gd name="connsiteX9" fmla="*/ 195379 w 11011985"/>
                <a:gd name="connsiteY9" fmla="*/ 3428842 h 5534787"/>
                <a:gd name="connsiteX0" fmla="*/ 195379 w 11011985"/>
                <a:gd name="connsiteY0" fmla="*/ 3374377 h 5480322"/>
                <a:gd name="connsiteX1" fmla="*/ 3765573 w 11011985"/>
                <a:gd name="connsiteY1" fmla="*/ 2477128 h 5480322"/>
                <a:gd name="connsiteX2" fmla="*/ 6407063 w 11011985"/>
                <a:gd name="connsiteY2" fmla="*/ 4303471 h 5480322"/>
                <a:gd name="connsiteX3" fmla="*/ 8974649 w 11011985"/>
                <a:gd name="connsiteY3" fmla="*/ 5465219 h 5480322"/>
                <a:gd name="connsiteX4" fmla="*/ 10970243 w 11011985"/>
                <a:gd name="connsiteY4" fmla="*/ 3494679 h 5480322"/>
                <a:gd name="connsiteX5" fmla="*/ 11011985 w 11011985"/>
                <a:gd name="connsiteY5" fmla="*/ 1409773 h 5480322"/>
                <a:gd name="connsiteX6" fmla="*/ 9229039 w 11011985"/>
                <a:gd name="connsiteY6" fmla="*/ 3306599 h 5480322"/>
                <a:gd name="connsiteX7" fmla="*/ 3302972 w 11011985"/>
                <a:gd name="connsiteY7" fmla="*/ 454659 h 5480322"/>
                <a:gd name="connsiteX8" fmla="*/ 24380 w 11011985"/>
                <a:gd name="connsiteY8" fmla="*/ 332422 h 5480322"/>
                <a:gd name="connsiteX9" fmla="*/ 195379 w 11011985"/>
                <a:gd name="connsiteY9" fmla="*/ 3374377 h 5480322"/>
                <a:gd name="connsiteX0" fmla="*/ 195379 w 11011985"/>
                <a:gd name="connsiteY0" fmla="*/ 3361586 h 5467531"/>
                <a:gd name="connsiteX1" fmla="*/ 3765573 w 11011985"/>
                <a:gd name="connsiteY1" fmla="*/ 2464337 h 5467531"/>
                <a:gd name="connsiteX2" fmla="*/ 6407063 w 11011985"/>
                <a:gd name="connsiteY2" fmla="*/ 4290680 h 5467531"/>
                <a:gd name="connsiteX3" fmla="*/ 8974649 w 11011985"/>
                <a:gd name="connsiteY3" fmla="*/ 5452428 h 5467531"/>
                <a:gd name="connsiteX4" fmla="*/ 10970243 w 11011985"/>
                <a:gd name="connsiteY4" fmla="*/ 3481888 h 5467531"/>
                <a:gd name="connsiteX5" fmla="*/ 11011985 w 11011985"/>
                <a:gd name="connsiteY5" fmla="*/ 1396982 h 5467531"/>
                <a:gd name="connsiteX6" fmla="*/ 8973613 w 11011985"/>
                <a:gd name="connsiteY6" fmla="*/ 3383207 h 5467531"/>
                <a:gd name="connsiteX7" fmla="*/ 3302972 w 11011985"/>
                <a:gd name="connsiteY7" fmla="*/ 441868 h 5467531"/>
                <a:gd name="connsiteX8" fmla="*/ 24380 w 11011985"/>
                <a:gd name="connsiteY8" fmla="*/ 319631 h 5467531"/>
                <a:gd name="connsiteX9" fmla="*/ 195379 w 11011985"/>
                <a:gd name="connsiteY9" fmla="*/ 3361586 h 5467531"/>
                <a:gd name="connsiteX0" fmla="*/ 195379 w 11011985"/>
                <a:gd name="connsiteY0" fmla="*/ 3361586 h 5467531"/>
                <a:gd name="connsiteX1" fmla="*/ 3765573 w 11011985"/>
                <a:gd name="connsiteY1" fmla="*/ 2464337 h 5467531"/>
                <a:gd name="connsiteX2" fmla="*/ 6407063 w 11011985"/>
                <a:gd name="connsiteY2" fmla="*/ 4290680 h 5467531"/>
                <a:gd name="connsiteX3" fmla="*/ 8974649 w 11011985"/>
                <a:gd name="connsiteY3" fmla="*/ 5452428 h 5467531"/>
                <a:gd name="connsiteX4" fmla="*/ 10970243 w 11011985"/>
                <a:gd name="connsiteY4" fmla="*/ 3481888 h 5467531"/>
                <a:gd name="connsiteX5" fmla="*/ 11011985 w 11011985"/>
                <a:gd name="connsiteY5" fmla="*/ 1396982 h 5467531"/>
                <a:gd name="connsiteX6" fmla="*/ 8973613 w 11011985"/>
                <a:gd name="connsiteY6" fmla="*/ 3383207 h 5467531"/>
                <a:gd name="connsiteX7" fmla="*/ 3302972 w 11011985"/>
                <a:gd name="connsiteY7" fmla="*/ 441868 h 5467531"/>
                <a:gd name="connsiteX8" fmla="*/ 24380 w 11011985"/>
                <a:gd name="connsiteY8" fmla="*/ 319631 h 5467531"/>
                <a:gd name="connsiteX9" fmla="*/ 195379 w 11011985"/>
                <a:gd name="connsiteY9" fmla="*/ 3361586 h 5467531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1985" h="5462657">
                  <a:moveTo>
                    <a:pt x="195379" y="3356712"/>
                  </a:moveTo>
                  <a:cubicBezTo>
                    <a:pt x="433507" y="3701026"/>
                    <a:pt x="2730292" y="2304614"/>
                    <a:pt x="3765573" y="2459463"/>
                  </a:cubicBezTo>
                  <a:cubicBezTo>
                    <a:pt x="4800854" y="2614312"/>
                    <a:pt x="5538884" y="3787791"/>
                    <a:pt x="6407063" y="4285806"/>
                  </a:cubicBezTo>
                  <a:cubicBezTo>
                    <a:pt x="7275242" y="4783821"/>
                    <a:pt x="8214119" y="5582353"/>
                    <a:pt x="8974649" y="5447554"/>
                  </a:cubicBezTo>
                  <a:cubicBezTo>
                    <a:pt x="9735179" y="5312755"/>
                    <a:pt x="10040833" y="1973050"/>
                    <a:pt x="10970243" y="3477014"/>
                  </a:cubicBezTo>
                  <a:cubicBezTo>
                    <a:pt x="10977814" y="2869186"/>
                    <a:pt x="11004413" y="2046365"/>
                    <a:pt x="11011985" y="1392108"/>
                  </a:cubicBezTo>
                  <a:cubicBezTo>
                    <a:pt x="9966237" y="581171"/>
                    <a:pt x="9556028" y="3294863"/>
                    <a:pt x="8552161" y="3288934"/>
                  </a:cubicBezTo>
                  <a:cubicBezTo>
                    <a:pt x="7548294" y="3283005"/>
                    <a:pt x="4724269" y="932690"/>
                    <a:pt x="3302972" y="436994"/>
                  </a:cubicBezTo>
                  <a:cubicBezTo>
                    <a:pt x="1881675" y="-58702"/>
                    <a:pt x="872447" y="-177334"/>
                    <a:pt x="24380" y="314757"/>
                  </a:cubicBezTo>
                  <a:cubicBezTo>
                    <a:pt x="-49192" y="1021043"/>
                    <a:pt x="54151" y="2974855"/>
                    <a:pt x="195379" y="335671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60000"/>
                  </a:schemeClr>
                </a:gs>
                <a:gs pos="63000">
                  <a:srgbClr val="2B535B">
                    <a:alpha val="6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1DEF090-210F-394D-9AD3-CCD495A997CB}"/>
                </a:ext>
              </a:extLst>
            </p:cNvPr>
            <p:cNvSpPr/>
            <p:nvPr/>
          </p:nvSpPr>
          <p:spPr>
            <a:xfrm flipH="1">
              <a:off x="-444038" y="-1316963"/>
              <a:ext cx="13187737" cy="5494500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11100603 w 11188335"/>
                <a:gd name="connsiteY0" fmla="*/ 928804 h 5417489"/>
                <a:gd name="connsiteX1" fmla="*/ 9496926 w 11188335"/>
                <a:gd name="connsiteY1" fmla="*/ 11460 h 5417489"/>
                <a:gd name="connsiteX2" fmla="*/ 7870626 w 11188335"/>
                <a:gd name="connsiteY2" fmla="*/ 1636284 h 5417489"/>
                <a:gd name="connsiteX3" fmla="*/ 508 w 11188335"/>
                <a:gd name="connsiteY3" fmla="*/ 1416001 h 5417489"/>
                <a:gd name="connsiteX4" fmla="*/ 6202315 w 11188335"/>
                <a:gd name="connsiteY4" fmla="*/ 5417489 h 5417489"/>
                <a:gd name="connsiteX5" fmla="*/ 8513387 w 11188335"/>
                <a:gd name="connsiteY5" fmla="*/ 4366417 h 5417489"/>
                <a:gd name="connsiteX6" fmla="*/ 9833061 w 11188335"/>
                <a:gd name="connsiteY6" fmla="*/ 2193126 h 5417489"/>
                <a:gd name="connsiteX7" fmla="*/ 11168472 w 11188335"/>
                <a:gd name="connsiteY7" fmla="*/ 3993219 h 5417489"/>
                <a:gd name="connsiteX8" fmla="*/ 11100603 w 11188335"/>
                <a:gd name="connsiteY8" fmla="*/ 928804 h 5417489"/>
                <a:gd name="connsiteX0" fmla="*/ 11147926 w 11235658"/>
                <a:gd name="connsiteY0" fmla="*/ 928804 h 4446871"/>
                <a:gd name="connsiteX1" fmla="*/ 9544249 w 11235658"/>
                <a:gd name="connsiteY1" fmla="*/ 11460 h 4446871"/>
                <a:gd name="connsiteX2" fmla="*/ 7917949 w 11235658"/>
                <a:gd name="connsiteY2" fmla="*/ 1636284 h 4446871"/>
                <a:gd name="connsiteX3" fmla="*/ 47831 w 11235658"/>
                <a:gd name="connsiteY3" fmla="*/ 1416001 h 4446871"/>
                <a:gd name="connsiteX4" fmla="*/ 208820 w 11235658"/>
                <a:gd name="connsiteY4" fmla="*/ 4446871 h 4446871"/>
                <a:gd name="connsiteX5" fmla="*/ 8560710 w 11235658"/>
                <a:gd name="connsiteY5" fmla="*/ 4366417 h 4446871"/>
                <a:gd name="connsiteX6" fmla="*/ 9880384 w 11235658"/>
                <a:gd name="connsiteY6" fmla="*/ 2193126 h 4446871"/>
                <a:gd name="connsiteX7" fmla="*/ 11215795 w 11235658"/>
                <a:gd name="connsiteY7" fmla="*/ 3993219 h 4446871"/>
                <a:gd name="connsiteX8" fmla="*/ 11147926 w 11235658"/>
                <a:gd name="connsiteY8" fmla="*/ 928804 h 4446871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8560710 w 11235658"/>
                <a:gd name="connsiteY5" fmla="*/ 4383752 h 4464206"/>
                <a:gd name="connsiteX6" fmla="*/ 9880384 w 11235658"/>
                <a:gd name="connsiteY6" fmla="*/ 2210461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8560710 w 11235658"/>
                <a:gd name="connsiteY5" fmla="*/ 4383752 h 4464206"/>
                <a:gd name="connsiteX6" fmla="*/ 8143488 w 11235658"/>
                <a:gd name="connsiteY6" fmla="*/ 2057206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8143488 w 11235658"/>
                <a:gd name="connsiteY6" fmla="*/ 2057206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8296744 w 11235658"/>
                <a:gd name="connsiteY6" fmla="*/ 2440345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9778213 w 11235658"/>
                <a:gd name="connsiteY6" fmla="*/ 2223233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696085"/>
                <a:gd name="connsiteX1" fmla="*/ 9544249 w 11235658"/>
                <a:gd name="connsiteY1" fmla="*/ 28795 h 4696085"/>
                <a:gd name="connsiteX2" fmla="*/ 5325378 w 11235658"/>
                <a:gd name="connsiteY2" fmla="*/ 2151700 h 4696085"/>
                <a:gd name="connsiteX3" fmla="*/ 47831 w 11235658"/>
                <a:gd name="connsiteY3" fmla="*/ 1433336 h 4696085"/>
                <a:gd name="connsiteX4" fmla="*/ 208820 w 11235658"/>
                <a:gd name="connsiteY4" fmla="*/ 4464206 h 4696085"/>
                <a:gd name="connsiteX5" fmla="*/ 7002613 w 11235658"/>
                <a:gd name="connsiteY5" fmla="*/ 4651950 h 4696085"/>
                <a:gd name="connsiteX6" fmla="*/ 9778213 w 11235658"/>
                <a:gd name="connsiteY6" fmla="*/ 2223233 h 4696085"/>
                <a:gd name="connsiteX7" fmla="*/ 11215795 w 11235658"/>
                <a:gd name="connsiteY7" fmla="*/ 4010554 h 4696085"/>
                <a:gd name="connsiteX8" fmla="*/ 11147926 w 11235658"/>
                <a:gd name="connsiteY8" fmla="*/ 946139 h 4696085"/>
                <a:gd name="connsiteX0" fmla="*/ 11147926 w 11235658"/>
                <a:gd name="connsiteY0" fmla="*/ 946139 h 4681196"/>
                <a:gd name="connsiteX1" fmla="*/ 9544249 w 11235658"/>
                <a:gd name="connsiteY1" fmla="*/ 28795 h 4681196"/>
                <a:gd name="connsiteX2" fmla="*/ 5325378 w 11235658"/>
                <a:gd name="connsiteY2" fmla="*/ 2151700 h 4681196"/>
                <a:gd name="connsiteX3" fmla="*/ 47831 w 11235658"/>
                <a:gd name="connsiteY3" fmla="*/ 1433336 h 4681196"/>
                <a:gd name="connsiteX4" fmla="*/ 208820 w 11235658"/>
                <a:gd name="connsiteY4" fmla="*/ 4464206 h 4681196"/>
                <a:gd name="connsiteX5" fmla="*/ 7002613 w 11235658"/>
                <a:gd name="connsiteY5" fmla="*/ 4651950 h 4681196"/>
                <a:gd name="connsiteX6" fmla="*/ 9778213 w 11235658"/>
                <a:gd name="connsiteY6" fmla="*/ 2223233 h 4681196"/>
                <a:gd name="connsiteX7" fmla="*/ 11215795 w 11235658"/>
                <a:gd name="connsiteY7" fmla="*/ 4010554 h 4681196"/>
                <a:gd name="connsiteX8" fmla="*/ 11147926 w 11235658"/>
                <a:gd name="connsiteY8" fmla="*/ 946139 h 468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35658" h="4681196">
                  <a:moveTo>
                    <a:pt x="11147926" y="946139"/>
                  </a:moveTo>
                  <a:cubicBezTo>
                    <a:pt x="10873840" y="736924"/>
                    <a:pt x="10514674" y="-172132"/>
                    <a:pt x="9544249" y="28795"/>
                  </a:cubicBezTo>
                  <a:cubicBezTo>
                    <a:pt x="8573824" y="229722"/>
                    <a:pt x="6908114" y="1917610"/>
                    <a:pt x="5325378" y="2151700"/>
                  </a:cubicBezTo>
                  <a:cubicBezTo>
                    <a:pt x="3742642" y="2385790"/>
                    <a:pt x="220631" y="1002407"/>
                    <a:pt x="47831" y="1433336"/>
                  </a:cubicBezTo>
                  <a:cubicBezTo>
                    <a:pt x="-16169" y="1866450"/>
                    <a:pt x="-58023" y="3833720"/>
                    <a:pt x="208820" y="4464206"/>
                  </a:cubicBezTo>
                  <a:cubicBezTo>
                    <a:pt x="1571399" y="1646340"/>
                    <a:pt x="5407714" y="5025445"/>
                    <a:pt x="7002613" y="4651950"/>
                  </a:cubicBezTo>
                  <a:cubicBezTo>
                    <a:pt x="8597512" y="4278455"/>
                    <a:pt x="9335699" y="2285433"/>
                    <a:pt x="9778213" y="2223233"/>
                  </a:cubicBezTo>
                  <a:cubicBezTo>
                    <a:pt x="10220727" y="2161033"/>
                    <a:pt x="10614709" y="2461696"/>
                    <a:pt x="11215795" y="4010554"/>
                  </a:cubicBezTo>
                  <a:cubicBezTo>
                    <a:pt x="11211423" y="2024054"/>
                    <a:pt x="11295326" y="2099396"/>
                    <a:pt x="11147926" y="946139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  <a:alpha val="80000"/>
                  </a:schemeClr>
                </a:gs>
                <a:gs pos="42000">
                  <a:schemeClr val="accent3">
                    <a:alpha val="60000"/>
                  </a:schemeClr>
                </a:gs>
                <a:gs pos="83000">
                  <a:schemeClr val="tx1">
                    <a:alpha val="75000"/>
                  </a:schemeClr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5C51F0-45F6-4F4C-99E9-F4367EBB798E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16" name="Picture 15" descr="Logo, icon&#10;&#10;Description automatically generated">
              <a:extLst>
                <a:ext uri="{FF2B5EF4-FFF2-40B4-BE49-F238E27FC236}">
                  <a16:creationId xmlns:a16="http://schemas.microsoft.com/office/drawing/2014/main" id="{4B4A93DE-9E10-9149-9BB7-8AA2526E3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6AA6A783-1678-1F44-B14D-7CAE6275F5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437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353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3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2222516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3027779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B7FDB-35F2-3345-8F17-3F99218B004F}"/>
              </a:ext>
            </a:extLst>
          </p:cNvPr>
          <p:cNvSpPr txBox="1"/>
          <p:nvPr userDrawn="1"/>
        </p:nvSpPr>
        <p:spPr>
          <a:xfrm>
            <a:off x="640484" y="3914609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976AFC-EDA3-4847-9CD8-90921D8B3E18}"/>
              </a:ext>
            </a:extLst>
          </p:cNvPr>
          <p:cNvSpPr txBox="1"/>
          <p:nvPr userDrawn="1"/>
        </p:nvSpPr>
        <p:spPr>
          <a:xfrm>
            <a:off x="640484" y="4801440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2155610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1726491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3114226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A73C685-765F-F74F-8E31-8D78C736F1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707" y="3990974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2nd topic for discussion (your service/ product/offering) max 2 rows of text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18D44D7E-F730-924E-A8AC-87F356FB6C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36707" y="4889238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3rd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411506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69921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2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2736870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3542133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B7FDB-35F2-3345-8F17-3F99218B004F}"/>
              </a:ext>
            </a:extLst>
          </p:cNvPr>
          <p:cNvSpPr txBox="1"/>
          <p:nvPr userDrawn="1"/>
        </p:nvSpPr>
        <p:spPr>
          <a:xfrm>
            <a:off x="640484" y="4428963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2669964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2240845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3628580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A73C685-765F-F74F-8E31-8D78C736F1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707" y="4505328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2nd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925860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89848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1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3208362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4013625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3141456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2712337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4100072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1397352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4101930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F97E223B-5273-B84B-AAD8-13C9CC18A1D5}"/>
              </a:ext>
            </a:extLst>
          </p:cNvPr>
          <p:cNvSpPr/>
          <p:nvPr userDrawn="1"/>
        </p:nvSpPr>
        <p:spPr>
          <a:xfrm flipH="1">
            <a:off x="2726422" y="2496456"/>
            <a:ext cx="9876640" cy="4528733"/>
          </a:xfrm>
          <a:custGeom>
            <a:avLst/>
            <a:gdLst>
              <a:gd name="connsiteX0" fmla="*/ 3475857 w 4162304"/>
              <a:gd name="connsiteY0" fmla="*/ 10340 h 3635698"/>
              <a:gd name="connsiteX1" fmla="*/ 561207 w 4162304"/>
              <a:gd name="connsiteY1" fmla="*/ 2196328 h 3635698"/>
              <a:gd name="connsiteX2" fmla="*/ 304032 w 4162304"/>
              <a:gd name="connsiteY2" fmla="*/ 3625078 h 3635698"/>
              <a:gd name="connsiteX3" fmla="*/ 3918770 w 4162304"/>
              <a:gd name="connsiteY3" fmla="*/ 1467665 h 3635698"/>
              <a:gd name="connsiteX4" fmla="*/ 3475857 w 4162304"/>
              <a:gd name="connsiteY4" fmla="*/ 10340 h 3635698"/>
              <a:gd name="connsiteX0" fmla="*/ 3475857 w 4162304"/>
              <a:gd name="connsiteY0" fmla="*/ 10340 h 3635698"/>
              <a:gd name="connsiteX1" fmla="*/ 561207 w 4162304"/>
              <a:gd name="connsiteY1" fmla="*/ 2196328 h 3635698"/>
              <a:gd name="connsiteX2" fmla="*/ 304032 w 4162304"/>
              <a:gd name="connsiteY2" fmla="*/ 3625078 h 3635698"/>
              <a:gd name="connsiteX3" fmla="*/ 3918770 w 4162304"/>
              <a:gd name="connsiteY3" fmla="*/ 1467665 h 3635698"/>
              <a:gd name="connsiteX4" fmla="*/ 3475857 w 4162304"/>
              <a:gd name="connsiteY4" fmla="*/ 10340 h 3635698"/>
              <a:gd name="connsiteX0" fmla="*/ 3475857 w 4074055"/>
              <a:gd name="connsiteY0" fmla="*/ 173724 h 3799082"/>
              <a:gd name="connsiteX1" fmla="*/ 561207 w 4074055"/>
              <a:gd name="connsiteY1" fmla="*/ 2359712 h 3799082"/>
              <a:gd name="connsiteX2" fmla="*/ 304032 w 4074055"/>
              <a:gd name="connsiteY2" fmla="*/ 3788462 h 3799082"/>
              <a:gd name="connsiteX3" fmla="*/ 3918770 w 4074055"/>
              <a:gd name="connsiteY3" fmla="*/ 1631049 h 3799082"/>
              <a:gd name="connsiteX4" fmla="*/ 3475857 w 4074055"/>
              <a:gd name="connsiteY4" fmla="*/ 173724 h 3799082"/>
              <a:gd name="connsiteX0" fmla="*/ 3475857 w 4074055"/>
              <a:gd name="connsiteY0" fmla="*/ 173724 h 3799082"/>
              <a:gd name="connsiteX1" fmla="*/ 561207 w 4074055"/>
              <a:gd name="connsiteY1" fmla="*/ 2359712 h 3799082"/>
              <a:gd name="connsiteX2" fmla="*/ 304032 w 4074055"/>
              <a:gd name="connsiteY2" fmla="*/ 3788462 h 3799082"/>
              <a:gd name="connsiteX3" fmla="*/ 3918770 w 4074055"/>
              <a:gd name="connsiteY3" fmla="*/ 1631049 h 3799082"/>
              <a:gd name="connsiteX4" fmla="*/ 3475857 w 4074055"/>
              <a:gd name="connsiteY4" fmla="*/ 173724 h 3799082"/>
              <a:gd name="connsiteX0" fmla="*/ 3475857 w 3918993"/>
              <a:gd name="connsiteY0" fmla="*/ 173724 h 3799082"/>
              <a:gd name="connsiteX1" fmla="*/ 561207 w 3918993"/>
              <a:gd name="connsiteY1" fmla="*/ 2359712 h 3799082"/>
              <a:gd name="connsiteX2" fmla="*/ 304032 w 3918993"/>
              <a:gd name="connsiteY2" fmla="*/ 3788462 h 3799082"/>
              <a:gd name="connsiteX3" fmla="*/ 3918770 w 3918993"/>
              <a:gd name="connsiteY3" fmla="*/ 1631049 h 3799082"/>
              <a:gd name="connsiteX4" fmla="*/ 3475857 w 3918993"/>
              <a:gd name="connsiteY4" fmla="*/ 173724 h 3799082"/>
              <a:gd name="connsiteX0" fmla="*/ 3475857 w 3699332"/>
              <a:gd name="connsiteY0" fmla="*/ 14376 h 3639734"/>
              <a:gd name="connsiteX1" fmla="*/ 561207 w 3699332"/>
              <a:gd name="connsiteY1" fmla="*/ 2200364 h 3639734"/>
              <a:gd name="connsiteX2" fmla="*/ 304032 w 3699332"/>
              <a:gd name="connsiteY2" fmla="*/ 3629114 h 3639734"/>
              <a:gd name="connsiteX3" fmla="*/ 3490145 w 3699332"/>
              <a:gd name="connsiteY3" fmla="*/ 1471701 h 3639734"/>
              <a:gd name="connsiteX4" fmla="*/ 3475857 w 3699332"/>
              <a:gd name="connsiteY4" fmla="*/ 14376 h 3639734"/>
              <a:gd name="connsiteX0" fmla="*/ 3475857 w 3492479"/>
              <a:gd name="connsiteY0" fmla="*/ 125704 h 3751062"/>
              <a:gd name="connsiteX1" fmla="*/ 561207 w 3492479"/>
              <a:gd name="connsiteY1" fmla="*/ 2311692 h 3751062"/>
              <a:gd name="connsiteX2" fmla="*/ 304032 w 3492479"/>
              <a:gd name="connsiteY2" fmla="*/ 3740442 h 3751062"/>
              <a:gd name="connsiteX3" fmla="*/ 3490145 w 3492479"/>
              <a:gd name="connsiteY3" fmla="*/ 1583029 h 3751062"/>
              <a:gd name="connsiteX4" fmla="*/ 3475857 w 3492479"/>
              <a:gd name="connsiteY4" fmla="*/ 125704 h 3751062"/>
              <a:gd name="connsiteX0" fmla="*/ 3475857 w 3492479"/>
              <a:gd name="connsiteY0" fmla="*/ 125704 h 3751062"/>
              <a:gd name="connsiteX1" fmla="*/ 561207 w 3492479"/>
              <a:gd name="connsiteY1" fmla="*/ 2311692 h 3751062"/>
              <a:gd name="connsiteX2" fmla="*/ 304032 w 3492479"/>
              <a:gd name="connsiteY2" fmla="*/ 3740442 h 3751062"/>
              <a:gd name="connsiteX3" fmla="*/ 3490145 w 3492479"/>
              <a:gd name="connsiteY3" fmla="*/ 1583029 h 3751062"/>
              <a:gd name="connsiteX4" fmla="*/ 3475857 w 3492479"/>
              <a:gd name="connsiteY4" fmla="*/ 125704 h 3751062"/>
              <a:gd name="connsiteX0" fmla="*/ 3475857 w 3492479"/>
              <a:gd name="connsiteY0" fmla="*/ 7356 h 3632714"/>
              <a:gd name="connsiteX1" fmla="*/ 561207 w 3492479"/>
              <a:gd name="connsiteY1" fmla="*/ 2193344 h 3632714"/>
              <a:gd name="connsiteX2" fmla="*/ 304032 w 3492479"/>
              <a:gd name="connsiteY2" fmla="*/ 3622094 h 3632714"/>
              <a:gd name="connsiteX3" fmla="*/ 3490145 w 3492479"/>
              <a:gd name="connsiteY3" fmla="*/ 1464681 h 3632714"/>
              <a:gd name="connsiteX4" fmla="*/ 3475857 w 3492479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75857 w 3496577"/>
              <a:gd name="connsiteY0" fmla="*/ 7356 h 3632714"/>
              <a:gd name="connsiteX1" fmla="*/ 561207 w 3496577"/>
              <a:gd name="connsiteY1" fmla="*/ 2193344 h 3632714"/>
              <a:gd name="connsiteX2" fmla="*/ 304032 w 3496577"/>
              <a:gd name="connsiteY2" fmla="*/ 3622094 h 3632714"/>
              <a:gd name="connsiteX3" fmla="*/ 3490145 w 3496577"/>
              <a:gd name="connsiteY3" fmla="*/ 1464681 h 3632714"/>
              <a:gd name="connsiteX4" fmla="*/ 3475857 w 3496577"/>
              <a:gd name="connsiteY4" fmla="*/ 7356 h 3632714"/>
              <a:gd name="connsiteX0" fmla="*/ 3420954 w 3441674"/>
              <a:gd name="connsiteY0" fmla="*/ 27682 h 3652094"/>
              <a:gd name="connsiteX1" fmla="*/ 2054599 w 3441674"/>
              <a:gd name="connsiteY1" fmla="*/ 657643 h 3652094"/>
              <a:gd name="connsiteX2" fmla="*/ 506304 w 3441674"/>
              <a:gd name="connsiteY2" fmla="*/ 2213670 h 3652094"/>
              <a:gd name="connsiteX3" fmla="*/ 249129 w 3441674"/>
              <a:gd name="connsiteY3" fmla="*/ 3642420 h 3652094"/>
              <a:gd name="connsiteX4" fmla="*/ 3435242 w 3441674"/>
              <a:gd name="connsiteY4" fmla="*/ 1485007 h 3652094"/>
              <a:gd name="connsiteX5" fmla="*/ 3420954 w 3441674"/>
              <a:gd name="connsiteY5" fmla="*/ 27682 h 3652094"/>
              <a:gd name="connsiteX0" fmla="*/ 3603881 w 3624601"/>
              <a:gd name="connsiteY0" fmla="*/ 27682 h 3653457"/>
              <a:gd name="connsiteX1" fmla="*/ 2237526 w 3624601"/>
              <a:gd name="connsiteY1" fmla="*/ 657643 h 3653457"/>
              <a:gd name="connsiteX2" fmla="*/ 219447 w 3624601"/>
              <a:gd name="connsiteY2" fmla="*/ 2356283 h 3653457"/>
              <a:gd name="connsiteX3" fmla="*/ 432056 w 3624601"/>
              <a:gd name="connsiteY3" fmla="*/ 3642420 h 3653457"/>
              <a:gd name="connsiteX4" fmla="*/ 3618169 w 3624601"/>
              <a:gd name="connsiteY4" fmla="*/ 1485007 h 3653457"/>
              <a:gd name="connsiteX5" fmla="*/ 3603881 w 3624601"/>
              <a:gd name="connsiteY5" fmla="*/ 27682 h 3653457"/>
              <a:gd name="connsiteX0" fmla="*/ 3537902 w 3558622"/>
              <a:gd name="connsiteY0" fmla="*/ 27682 h 3652258"/>
              <a:gd name="connsiteX1" fmla="*/ 2171547 w 3558622"/>
              <a:gd name="connsiteY1" fmla="*/ 657643 h 3652258"/>
              <a:gd name="connsiteX2" fmla="*/ 1164868 w 3558622"/>
              <a:gd name="connsiteY2" fmla="*/ 1412652 h 3652258"/>
              <a:gd name="connsiteX3" fmla="*/ 153468 w 3558622"/>
              <a:gd name="connsiteY3" fmla="*/ 2356283 h 3652258"/>
              <a:gd name="connsiteX4" fmla="*/ 366077 w 3558622"/>
              <a:gd name="connsiteY4" fmla="*/ 3642420 h 3652258"/>
              <a:gd name="connsiteX5" fmla="*/ 3552190 w 3558622"/>
              <a:gd name="connsiteY5" fmla="*/ 1485007 h 3652258"/>
              <a:gd name="connsiteX6" fmla="*/ 3537902 w 3558622"/>
              <a:gd name="connsiteY6" fmla="*/ 27682 h 3652258"/>
              <a:gd name="connsiteX0" fmla="*/ 3513415 w 3534135"/>
              <a:gd name="connsiteY0" fmla="*/ 27682 h 3652904"/>
              <a:gd name="connsiteX1" fmla="*/ 2147060 w 3534135"/>
              <a:gd name="connsiteY1" fmla="*/ 657643 h 3652904"/>
              <a:gd name="connsiteX2" fmla="*/ 737710 w 3534135"/>
              <a:gd name="connsiteY2" fmla="*/ 984813 h 3652904"/>
              <a:gd name="connsiteX3" fmla="*/ 128981 w 3534135"/>
              <a:gd name="connsiteY3" fmla="*/ 2356283 h 3652904"/>
              <a:gd name="connsiteX4" fmla="*/ 341590 w 3534135"/>
              <a:gd name="connsiteY4" fmla="*/ 3642420 h 3652904"/>
              <a:gd name="connsiteX5" fmla="*/ 3527703 w 3534135"/>
              <a:gd name="connsiteY5" fmla="*/ 1485007 h 3652904"/>
              <a:gd name="connsiteX6" fmla="*/ 3513415 w 3534135"/>
              <a:gd name="connsiteY6" fmla="*/ 27682 h 3652904"/>
              <a:gd name="connsiteX0" fmla="*/ 3742078 w 3762798"/>
              <a:gd name="connsiteY0" fmla="*/ 27682 h 3653516"/>
              <a:gd name="connsiteX1" fmla="*/ 2375723 w 3762798"/>
              <a:gd name="connsiteY1" fmla="*/ 657643 h 3653516"/>
              <a:gd name="connsiteX2" fmla="*/ 966373 w 3762798"/>
              <a:gd name="connsiteY2" fmla="*/ 984813 h 3653516"/>
              <a:gd name="connsiteX3" fmla="*/ 22085 w 3762798"/>
              <a:gd name="connsiteY3" fmla="*/ 2415006 h 3653516"/>
              <a:gd name="connsiteX4" fmla="*/ 570253 w 3762798"/>
              <a:gd name="connsiteY4" fmla="*/ 3642420 h 3653516"/>
              <a:gd name="connsiteX5" fmla="*/ 3756366 w 3762798"/>
              <a:gd name="connsiteY5" fmla="*/ 1485007 h 3653516"/>
              <a:gd name="connsiteX6" fmla="*/ 3742078 w 3762798"/>
              <a:gd name="connsiteY6" fmla="*/ 27682 h 3653516"/>
              <a:gd name="connsiteX0" fmla="*/ 3742078 w 3762798"/>
              <a:gd name="connsiteY0" fmla="*/ 15414 h 3641248"/>
              <a:gd name="connsiteX1" fmla="*/ 2384112 w 3762798"/>
              <a:gd name="connsiteY1" fmla="*/ 1064824 h 3641248"/>
              <a:gd name="connsiteX2" fmla="*/ 966373 w 3762798"/>
              <a:gd name="connsiteY2" fmla="*/ 972545 h 3641248"/>
              <a:gd name="connsiteX3" fmla="*/ 22085 w 3762798"/>
              <a:gd name="connsiteY3" fmla="*/ 2402738 h 3641248"/>
              <a:gd name="connsiteX4" fmla="*/ 570253 w 3762798"/>
              <a:gd name="connsiteY4" fmla="*/ 3630152 h 3641248"/>
              <a:gd name="connsiteX5" fmla="*/ 3756366 w 3762798"/>
              <a:gd name="connsiteY5" fmla="*/ 1472739 h 3641248"/>
              <a:gd name="connsiteX6" fmla="*/ 3742078 w 3762798"/>
              <a:gd name="connsiteY6" fmla="*/ 15414 h 3641248"/>
              <a:gd name="connsiteX0" fmla="*/ 3719998 w 3740718"/>
              <a:gd name="connsiteY0" fmla="*/ 15414 h 3640648"/>
              <a:gd name="connsiteX1" fmla="*/ 2362032 w 3740718"/>
              <a:gd name="connsiteY1" fmla="*/ 1064824 h 3640648"/>
              <a:gd name="connsiteX2" fmla="*/ 541621 w 3740718"/>
              <a:gd name="connsiteY2" fmla="*/ 1324883 h 3640648"/>
              <a:gd name="connsiteX3" fmla="*/ 5 w 3740718"/>
              <a:gd name="connsiteY3" fmla="*/ 2402738 h 3640648"/>
              <a:gd name="connsiteX4" fmla="*/ 548173 w 3740718"/>
              <a:gd name="connsiteY4" fmla="*/ 3630152 h 3640648"/>
              <a:gd name="connsiteX5" fmla="*/ 3734286 w 3740718"/>
              <a:gd name="connsiteY5" fmla="*/ 1472739 h 3640648"/>
              <a:gd name="connsiteX6" fmla="*/ 3719998 w 3740718"/>
              <a:gd name="connsiteY6" fmla="*/ 15414 h 3640648"/>
              <a:gd name="connsiteX0" fmla="*/ 3719998 w 3740718"/>
              <a:gd name="connsiteY0" fmla="*/ 15414 h 3637049"/>
              <a:gd name="connsiteX1" fmla="*/ 2362032 w 3740718"/>
              <a:gd name="connsiteY1" fmla="*/ 1064824 h 3637049"/>
              <a:gd name="connsiteX2" fmla="*/ 541621 w 3740718"/>
              <a:gd name="connsiteY2" fmla="*/ 1324883 h 3637049"/>
              <a:gd name="connsiteX3" fmla="*/ 5 w 3740718"/>
              <a:gd name="connsiteY3" fmla="*/ 2402738 h 3637049"/>
              <a:gd name="connsiteX4" fmla="*/ 548173 w 3740718"/>
              <a:gd name="connsiteY4" fmla="*/ 3630152 h 3637049"/>
              <a:gd name="connsiteX5" fmla="*/ 1598633 w 3740718"/>
              <a:gd name="connsiteY5" fmla="*/ 2834901 h 3637049"/>
              <a:gd name="connsiteX6" fmla="*/ 3734286 w 3740718"/>
              <a:gd name="connsiteY6" fmla="*/ 1472739 h 3637049"/>
              <a:gd name="connsiteX7" fmla="*/ 3719998 w 3740718"/>
              <a:gd name="connsiteY7" fmla="*/ 15414 h 3637049"/>
              <a:gd name="connsiteX0" fmla="*/ 3719998 w 3740718"/>
              <a:gd name="connsiteY0" fmla="*/ 15414 h 3634336"/>
              <a:gd name="connsiteX1" fmla="*/ 2362032 w 3740718"/>
              <a:gd name="connsiteY1" fmla="*/ 1064824 h 3634336"/>
              <a:gd name="connsiteX2" fmla="*/ 541621 w 3740718"/>
              <a:gd name="connsiteY2" fmla="*/ 1324883 h 3634336"/>
              <a:gd name="connsiteX3" fmla="*/ 5 w 3740718"/>
              <a:gd name="connsiteY3" fmla="*/ 2402738 h 3634336"/>
              <a:gd name="connsiteX4" fmla="*/ 548173 w 3740718"/>
              <a:gd name="connsiteY4" fmla="*/ 3630152 h 3634336"/>
              <a:gd name="connsiteX5" fmla="*/ 1237906 w 3740718"/>
              <a:gd name="connsiteY5" fmla="*/ 2465786 h 3634336"/>
              <a:gd name="connsiteX6" fmla="*/ 3734286 w 3740718"/>
              <a:gd name="connsiteY6" fmla="*/ 1472739 h 3634336"/>
              <a:gd name="connsiteX7" fmla="*/ 3719998 w 3740718"/>
              <a:gd name="connsiteY7" fmla="*/ 15414 h 3634336"/>
              <a:gd name="connsiteX0" fmla="*/ 3719998 w 3740718"/>
              <a:gd name="connsiteY0" fmla="*/ 15414 h 3633978"/>
              <a:gd name="connsiteX1" fmla="*/ 2362032 w 3740718"/>
              <a:gd name="connsiteY1" fmla="*/ 1064824 h 3633978"/>
              <a:gd name="connsiteX2" fmla="*/ 541621 w 3740718"/>
              <a:gd name="connsiteY2" fmla="*/ 1324883 h 3633978"/>
              <a:gd name="connsiteX3" fmla="*/ 5 w 3740718"/>
              <a:gd name="connsiteY3" fmla="*/ 2402738 h 3633978"/>
              <a:gd name="connsiteX4" fmla="*/ 548173 w 3740718"/>
              <a:gd name="connsiteY4" fmla="*/ 3630152 h 3633978"/>
              <a:gd name="connsiteX5" fmla="*/ 1237906 w 3740718"/>
              <a:gd name="connsiteY5" fmla="*/ 2465786 h 3633978"/>
              <a:gd name="connsiteX6" fmla="*/ 2554978 w 3740718"/>
              <a:gd name="connsiteY6" fmla="*/ 2004392 h 3633978"/>
              <a:gd name="connsiteX7" fmla="*/ 3734286 w 3740718"/>
              <a:gd name="connsiteY7" fmla="*/ 1472739 h 3633978"/>
              <a:gd name="connsiteX8" fmla="*/ 3719998 w 3740718"/>
              <a:gd name="connsiteY8" fmla="*/ 15414 h 3633978"/>
              <a:gd name="connsiteX0" fmla="*/ 3719998 w 3740718"/>
              <a:gd name="connsiteY0" fmla="*/ 15414 h 3633978"/>
              <a:gd name="connsiteX1" fmla="*/ 2362032 w 3740718"/>
              <a:gd name="connsiteY1" fmla="*/ 1064824 h 3633978"/>
              <a:gd name="connsiteX2" fmla="*/ 541621 w 3740718"/>
              <a:gd name="connsiteY2" fmla="*/ 1324883 h 3633978"/>
              <a:gd name="connsiteX3" fmla="*/ 5 w 3740718"/>
              <a:gd name="connsiteY3" fmla="*/ 2402738 h 3633978"/>
              <a:gd name="connsiteX4" fmla="*/ 548173 w 3740718"/>
              <a:gd name="connsiteY4" fmla="*/ 3630152 h 3633978"/>
              <a:gd name="connsiteX5" fmla="*/ 1237906 w 3740718"/>
              <a:gd name="connsiteY5" fmla="*/ 2465786 h 3633978"/>
              <a:gd name="connsiteX6" fmla="*/ 3108651 w 3740718"/>
              <a:gd name="connsiteY6" fmla="*/ 2205728 h 3633978"/>
              <a:gd name="connsiteX7" fmla="*/ 3734286 w 3740718"/>
              <a:gd name="connsiteY7" fmla="*/ 1472739 h 3633978"/>
              <a:gd name="connsiteX8" fmla="*/ 3719998 w 3740718"/>
              <a:gd name="connsiteY8" fmla="*/ 15414 h 3633978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3108651 w 3740718"/>
              <a:gd name="connsiteY6" fmla="*/ 2208299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865371 w 3740718"/>
              <a:gd name="connsiteY6" fmla="*/ 1965018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19998 w 3740718"/>
              <a:gd name="connsiteY0" fmla="*/ 17985 h 3636549"/>
              <a:gd name="connsiteX1" fmla="*/ 2395588 w 3740718"/>
              <a:gd name="connsiteY1" fmla="*/ 933171 h 3636549"/>
              <a:gd name="connsiteX2" fmla="*/ 541621 w 3740718"/>
              <a:gd name="connsiteY2" fmla="*/ 1327454 h 3636549"/>
              <a:gd name="connsiteX3" fmla="*/ 5 w 3740718"/>
              <a:gd name="connsiteY3" fmla="*/ 2405309 h 3636549"/>
              <a:gd name="connsiteX4" fmla="*/ 548173 w 3740718"/>
              <a:gd name="connsiteY4" fmla="*/ 3632723 h 3636549"/>
              <a:gd name="connsiteX5" fmla="*/ 1237906 w 3740718"/>
              <a:gd name="connsiteY5" fmla="*/ 2468357 h 3636549"/>
              <a:gd name="connsiteX6" fmla="*/ 2773092 w 3740718"/>
              <a:gd name="connsiteY6" fmla="*/ 1914684 h 3636549"/>
              <a:gd name="connsiteX7" fmla="*/ 3734286 w 3740718"/>
              <a:gd name="connsiteY7" fmla="*/ 1475310 h 3636549"/>
              <a:gd name="connsiteX8" fmla="*/ 3719998 w 3740718"/>
              <a:gd name="connsiteY8" fmla="*/ 17985 h 3636549"/>
              <a:gd name="connsiteX0" fmla="*/ 3733246 w 3753966"/>
              <a:gd name="connsiteY0" fmla="*/ 17985 h 3536299"/>
              <a:gd name="connsiteX1" fmla="*/ 2408836 w 3753966"/>
              <a:gd name="connsiteY1" fmla="*/ 933171 h 3536299"/>
              <a:gd name="connsiteX2" fmla="*/ 554869 w 3753966"/>
              <a:gd name="connsiteY2" fmla="*/ 1327454 h 3536299"/>
              <a:gd name="connsiteX3" fmla="*/ 13253 w 3753966"/>
              <a:gd name="connsiteY3" fmla="*/ 2405309 h 3536299"/>
              <a:gd name="connsiteX4" fmla="*/ 292973 w 3753966"/>
              <a:gd name="connsiteY4" fmla="*/ 3532055 h 3536299"/>
              <a:gd name="connsiteX5" fmla="*/ 1251154 w 3753966"/>
              <a:gd name="connsiteY5" fmla="*/ 2468357 h 3536299"/>
              <a:gd name="connsiteX6" fmla="*/ 2786340 w 3753966"/>
              <a:gd name="connsiteY6" fmla="*/ 1914684 h 3536299"/>
              <a:gd name="connsiteX7" fmla="*/ 3747534 w 3753966"/>
              <a:gd name="connsiteY7" fmla="*/ 1475310 h 3536299"/>
              <a:gd name="connsiteX8" fmla="*/ 3733246 w 3753966"/>
              <a:gd name="connsiteY8" fmla="*/ 17985 h 3536299"/>
              <a:gd name="connsiteX0" fmla="*/ 3726123 w 3746843"/>
              <a:gd name="connsiteY0" fmla="*/ 17985 h 3536299"/>
              <a:gd name="connsiteX1" fmla="*/ 2401713 w 3746843"/>
              <a:gd name="connsiteY1" fmla="*/ 933171 h 3536299"/>
              <a:gd name="connsiteX2" fmla="*/ 547746 w 3746843"/>
              <a:gd name="connsiteY2" fmla="*/ 1327454 h 3536299"/>
              <a:gd name="connsiteX3" fmla="*/ 6130 w 3746843"/>
              <a:gd name="connsiteY3" fmla="*/ 2405309 h 3536299"/>
              <a:gd name="connsiteX4" fmla="*/ 285850 w 3746843"/>
              <a:gd name="connsiteY4" fmla="*/ 3532055 h 3536299"/>
              <a:gd name="connsiteX5" fmla="*/ 1244031 w 3746843"/>
              <a:gd name="connsiteY5" fmla="*/ 2468357 h 3536299"/>
              <a:gd name="connsiteX6" fmla="*/ 2779217 w 3746843"/>
              <a:gd name="connsiteY6" fmla="*/ 1914684 h 3536299"/>
              <a:gd name="connsiteX7" fmla="*/ 3740411 w 3746843"/>
              <a:gd name="connsiteY7" fmla="*/ 1475310 h 3536299"/>
              <a:gd name="connsiteX8" fmla="*/ 3726123 w 3746843"/>
              <a:gd name="connsiteY8" fmla="*/ 17985 h 3536299"/>
              <a:gd name="connsiteX0" fmla="*/ 3726123 w 3746843"/>
              <a:gd name="connsiteY0" fmla="*/ 17985 h 3532055"/>
              <a:gd name="connsiteX1" fmla="*/ 2401713 w 3746843"/>
              <a:gd name="connsiteY1" fmla="*/ 933171 h 3532055"/>
              <a:gd name="connsiteX2" fmla="*/ 547746 w 3746843"/>
              <a:gd name="connsiteY2" fmla="*/ 1327454 h 3532055"/>
              <a:gd name="connsiteX3" fmla="*/ 6130 w 3746843"/>
              <a:gd name="connsiteY3" fmla="*/ 2405309 h 3532055"/>
              <a:gd name="connsiteX4" fmla="*/ 285850 w 3746843"/>
              <a:gd name="connsiteY4" fmla="*/ 3532055 h 3532055"/>
              <a:gd name="connsiteX5" fmla="*/ 1244031 w 3746843"/>
              <a:gd name="connsiteY5" fmla="*/ 2468357 h 3532055"/>
              <a:gd name="connsiteX6" fmla="*/ 2779217 w 3746843"/>
              <a:gd name="connsiteY6" fmla="*/ 1914684 h 3532055"/>
              <a:gd name="connsiteX7" fmla="*/ 3740411 w 3746843"/>
              <a:gd name="connsiteY7" fmla="*/ 1475310 h 3532055"/>
              <a:gd name="connsiteX8" fmla="*/ 3726123 w 3746843"/>
              <a:gd name="connsiteY8" fmla="*/ 17985 h 3532055"/>
              <a:gd name="connsiteX0" fmla="*/ 3726123 w 3746843"/>
              <a:gd name="connsiteY0" fmla="*/ 17985 h 3532055"/>
              <a:gd name="connsiteX1" fmla="*/ 2401713 w 3746843"/>
              <a:gd name="connsiteY1" fmla="*/ 933171 h 3532055"/>
              <a:gd name="connsiteX2" fmla="*/ 547746 w 3746843"/>
              <a:gd name="connsiteY2" fmla="*/ 1327454 h 3532055"/>
              <a:gd name="connsiteX3" fmla="*/ 6130 w 3746843"/>
              <a:gd name="connsiteY3" fmla="*/ 2405309 h 3532055"/>
              <a:gd name="connsiteX4" fmla="*/ 285850 w 3746843"/>
              <a:gd name="connsiteY4" fmla="*/ 3532055 h 3532055"/>
              <a:gd name="connsiteX5" fmla="*/ 1244031 w 3746843"/>
              <a:gd name="connsiteY5" fmla="*/ 2468357 h 3532055"/>
              <a:gd name="connsiteX6" fmla="*/ 2779217 w 3746843"/>
              <a:gd name="connsiteY6" fmla="*/ 1914684 h 3532055"/>
              <a:gd name="connsiteX7" fmla="*/ 3740411 w 3746843"/>
              <a:gd name="connsiteY7" fmla="*/ 1475310 h 3532055"/>
              <a:gd name="connsiteX8" fmla="*/ 3726123 w 3746843"/>
              <a:gd name="connsiteY8" fmla="*/ 17985 h 3532055"/>
              <a:gd name="connsiteX0" fmla="*/ 3719993 w 3740713"/>
              <a:gd name="connsiteY0" fmla="*/ 17985 h 3532055"/>
              <a:gd name="connsiteX1" fmla="*/ 2395583 w 3740713"/>
              <a:gd name="connsiteY1" fmla="*/ 933171 h 3532055"/>
              <a:gd name="connsiteX2" fmla="*/ 541616 w 3740713"/>
              <a:gd name="connsiteY2" fmla="*/ 1327454 h 3532055"/>
              <a:gd name="connsiteX3" fmla="*/ 0 w 3740713"/>
              <a:gd name="connsiteY3" fmla="*/ 2405309 h 3532055"/>
              <a:gd name="connsiteX4" fmla="*/ 279720 w 3740713"/>
              <a:gd name="connsiteY4" fmla="*/ 3532055 h 3532055"/>
              <a:gd name="connsiteX5" fmla="*/ 1237901 w 3740713"/>
              <a:gd name="connsiteY5" fmla="*/ 2468357 h 3532055"/>
              <a:gd name="connsiteX6" fmla="*/ 2773087 w 3740713"/>
              <a:gd name="connsiteY6" fmla="*/ 1914684 h 3532055"/>
              <a:gd name="connsiteX7" fmla="*/ 3734281 w 3740713"/>
              <a:gd name="connsiteY7" fmla="*/ 1475310 h 3532055"/>
              <a:gd name="connsiteX8" fmla="*/ 3719993 w 3740713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726174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600339 w 3925271"/>
              <a:gd name="connsiteY2" fmla="*/ 1327454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7985 h 3532055"/>
              <a:gd name="connsiteX1" fmla="*/ 2580141 w 3925271"/>
              <a:gd name="connsiteY1" fmla="*/ 933171 h 3532055"/>
              <a:gd name="connsiteX2" fmla="*/ 524838 w 3925271"/>
              <a:gd name="connsiteY2" fmla="*/ 1310676 h 3532055"/>
              <a:gd name="connsiteX3" fmla="*/ 0 w 3925271"/>
              <a:gd name="connsiteY3" fmla="*/ 2187195 h 3532055"/>
              <a:gd name="connsiteX4" fmla="*/ 464278 w 3925271"/>
              <a:gd name="connsiteY4" fmla="*/ 3532055 h 3532055"/>
              <a:gd name="connsiteX5" fmla="*/ 1422459 w 3925271"/>
              <a:gd name="connsiteY5" fmla="*/ 2468357 h 3532055"/>
              <a:gd name="connsiteX6" fmla="*/ 2957645 w 3925271"/>
              <a:gd name="connsiteY6" fmla="*/ 1914684 h 3532055"/>
              <a:gd name="connsiteX7" fmla="*/ 3918839 w 3925271"/>
              <a:gd name="connsiteY7" fmla="*/ 1475310 h 3532055"/>
              <a:gd name="connsiteX8" fmla="*/ 3904551 w 3925271"/>
              <a:gd name="connsiteY8" fmla="*/ 17985 h 3532055"/>
              <a:gd name="connsiteX0" fmla="*/ 3904551 w 3925271"/>
              <a:gd name="connsiteY0" fmla="*/ 15485 h 3529555"/>
              <a:gd name="connsiteX1" fmla="*/ 2580141 w 3925271"/>
              <a:gd name="connsiteY1" fmla="*/ 930671 h 3529555"/>
              <a:gd name="connsiteX2" fmla="*/ 524838 w 3925271"/>
              <a:gd name="connsiteY2" fmla="*/ 1308176 h 3529555"/>
              <a:gd name="connsiteX3" fmla="*/ 0 w 3925271"/>
              <a:gd name="connsiteY3" fmla="*/ 2184695 h 3529555"/>
              <a:gd name="connsiteX4" fmla="*/ 464278 w 3925271"/>
              <a:gd name="connsiteY4" fmla="*/ 3529555 h 3529555"/>
              <a:gd name="connsiteX5" fmla="*/ 1422459 w 3925271"/>
              <a:gd name="connsiteY5" fmla="*/ 2465857 h 3529555"/>
              <a:gd name="connsiteX6" fmla="*/ 2957645 w 3925271"/>
              <a:gd name="connsiteY6" fmla="*/ 1912184 h 3529555"/>
              <a:gd name="connsiteX7" fmla="*/ 3918839 w 3925271"/>
              <a:gd name="connsiteY7" fmla="*/ 1472810 h 3529555"/>
              <a:gd name="connsiteX8" fmla="*/ 3904551 w 3925271"/>
              <a:gd name="connsiteY8" fmla="*/ 15485 h 3529555"/>
              <a:gd name="connsiteX0" fmla="*/ 3904551 w 3925271"/>
              <a:gd name="connsiteY0" fmla="*/ 18184 h 3532254"/>
              <a:gd name="connsiteX1" fmla="*/ 2580141 w 3925271"/>
              <a:gd name="connsiteY1" fmla="*/ 933370 h 3532254"/>
              <a:gd name="connsiteX2" fmla="*/ 524838 w 3925271"/>
              <a:gd name="connsiteY2" fmla="*/ 1310875 h 3532254"/>
              <a:gd name="connsiteX3" fmla="*/ 0 w 3925271"/>
              <a:gd name="connsiteY3" fmla="*/ 2187394 h 3532254"/>
              <a:gd name="connsiteX4" fmla="*/ 464278 w 3925271"/>
              <a:gd name="connsiteY4" fmla="*/ 3532254 h 3532254"/>
              <a:gd name="connsiteX5" fmla="*/ 1422459 w 3925271"/>
              <a:gd name="connsiteY5" fmla="*/ 2468556 h 3532254"/>
              <a:gd name="connsiteX6" fmla="*/ 2957645 w 3925271"/>
              <a:gd name="connsiteY6" fmla="*/ 1914883 h 3532254"/>
              <a:gd name="connsiteX7" fmla="*/ 3918839 w 3925271"/>
              <a:gd name="connsiteY7" fmla="*/ 1475509 h 3532254"/>
              <a:gd name="connsiteX8" fmla="*/ 3904551 w 3925271"/>
              <a:gd name="connsiteY8" fmla="*/ 18184 h 3532254"/>
              <a:gd name="connsiteX0" fmla="*/ 3904551 w 3925271"/>
              <a:gd name="connsiteY0" fmla="*/ 19851 h 3533921"/>
              <a:gd name="connsiteX1" fmla="*/ 3142203 w 3925271"/>
              <a:gd name="connsiteY1" fmla="*/ 867926 h 3533921"/>
              <a:gd name="connsiteX2" fmla="*/ 524838 w 3925271"/>
              <a:gd name="connsiteY2" fmla="*/ 1312542 h 3533921"/>
              <a:gd name="connsiteX3" fmla="*/ 0 w 3925271"/>
              <a:gd name="connsiteY3" fmla="*/ 2189061 h 3533921"/>
              <a:gd name="connsiteX4" fmla="*/ 464278 w 3925271"/>
              <a:gd name="connsiteY4" fmla="*/ 3533921 h 3533921"/>
              <a:gd name="connsiteX5" fmla="*/ 1422459 w 3925271"/>
              <a:gd name="connsiteY5" fmla="*/ 2470223 h 3533921"/>
              <a:gd name="connsiteX6" fmla="*/ 2957645 w 3925271"/>
              <a:gd name="connsiteY6" fmla="*/ 1916550 h 3533921"/>
              <a:gd name="connsiteX7" fmla="*/ 3918839 w 3925271"/>
              <a:gd name="connsiteY7" fmla="*/ 1477176 h 3533921"/>
              <a:gd name="connsiteX8" fmla="*/ 3904551 w 3925271"/>
              <a:gd name="connsiteY8" fmla="*/ 19851 h 3533921"/>
              <a:gd name="connsiteX0" fmla="*/ 3904551 w 3925271"/>
              <a:gd name="connsiteY0" fmla="*/ 16850 h 3530920"/>
              <a:gd name="connsiteX1" fmla="*/ 3142203 w 3925271"/>
              <a:gd name="connsiteY1" fmla="*/ 864925 h 3530920"/>
              <a:gd name="connsiteX2" fmla="*/ 524838 w 3925271"/>
              <a:gd name="connsiteY2" fmla="*/ 1309541 h 3530920"/>
              <a:gd name="connsiteX3" fmla="*/ 0 w 3925271"/>
              <a:gd name="connsiteY3" fmla="*/ 2186060 h 3530920"/>
              <a:gd name="connsiteX4" fmla="*/ 464278 w 3925271"/>
              <a:gd name="connsiteY4" fmla="*/ 3530920 h 3530920"/>
              <a:gd name="connsiteX5" fmla="*/ 1422459 w 3925271"/>
              <a:gd name="connsiteY5" fmla="*/ 2467222 h 3530920"/>
              <a:gd name="connsiteX6" fmla="*/ 2957645 w 3925271"/>
              <a:gd name="connsiteY6" fmla="*/ 1913549 h 3530920"/>
              <a:gd name="connsiteX7" fmla="*/ 3918839 w 3925271"/>
              <a:gd name="connsiteY7" fmla="*/ 1474175 h 3530920"/>
              <a:gd name="connsiteX8" fmla="*/ 3904551 w 3925271"/>
              <a:gd name="connsiteY8" fmla="*/ 16850 h 3530920"/>
              <a:gd name="connsiteX0" fmla="*/ 3904551 w 3925271"/>
              <a:gd name="connsiteY0" fmla="*/ 18885 h 3532955"/>
              <a:gd name="connsiteX1" fmla="*/ 2613697 w 3925271"/>
              <a:gd name="connsiteY1" fmla="*/ 774681 h 3532955"/>
              <a:gd name="connsiteX2" fmla="*/ 524838 w 3925271"/>
              <a:gd name="connsiteY2" fmla="*/ 1311576 h 3532955"/>
              <a:gd name="connsiteX3" fmla="*/ 0 w 3925271"/>
              <a:gd name="connsiteY3" fmla="*/ 2188095 h 3532955"/>
              <a:gd name="connsiteX4" fmla="*/ 464278 w 3925271"/>
              <a:gd name="connsiteY4" fmla="*/ 3532955 h 3532955"/>
              <a:gd name="connsiteX5" fmla="*/ 1422459 w 3925271"/>
              <a:gd name="connsiteY5" fmla="*/ 2469257 h 3532955"/>
              <a:gd name="connsiteX6" fmla="*/ 2957645 w 3925271"/>
              <a:gd name="connsiteY6" fmla="*/ 1915584 h 3532955"/>
              <a:gd name="connsiteX7" fmla="*/ 3918839 w 3925271"/>
              <a:gd name="connsiteY7" fmla="*/ 1476210 h 3532955"/>
              <a:gd name="connsiteX8" fmla="*/ 3904551 w 3925271"/>
              <a:gd name="connsiteY8" fmla="*/ 18885 h 3532955"/>
              <a:gd name="connsiteX0" fmla="*/ 3904551 w 3925271"/>
              <a:gd name="connsiteY0" fmla="*/ 15153 h 3529223"/>
              <a:gd name="connsiteX1" fmla="*/ 2613697 w 3925271"/>
              <a:gd name="connsiteY1" fmla="*/ 770949 h 3529223"/>
              <a:gd name="connsiteX2" fmla="*/ 524838 w 3925271"/>
              <a:gd name="connsiteY2" fmla="*/ 1307844 h 3529223"/>
              <a:gd name="connsiteX3" fmla="*/ 0 w 3925271"/>
              <a:gd name="connsiteY3" fmla="*/ 2184363 h 3529223"/>
              <a:gd name="connsiteX4" fmla="*/ 464278 w 3925271"/>
              <a:gd name="connsiteY4" fmla="*/ 3529223 h 3529223"/>
              <a:gd name="connsiteX5" fmla="*/ 1422459 w 3925271"/>
              <a:gd name="connsiteY5" fmla="*/ 2465525 h 3529223"/>
              <a:gd name="connsiteX6" fmla="*/ 2957645 w 3925271"/>
              <a:gd name="connsiteY6" fmla="*/ 1911852 h 3529223"/>
              <a:gd name="connsiteX7" fmla="*/ 3918839 w 3925271"/>
              <a:gd name="connsiteY7" fmla="*/ 1472478 h 3529223"/>
              <a:gd name="connsiteX8" fmla="*/ 3904551 w 3925271"/>
              <a:gd name="connsiteY8" fmla="*/ 15153 h 3529223"/>
              <a:gd name="connsiteX0" fmla="*/ 3904551 w 3925271"/>
              <a:gd name="connsiteY0" fmla="*/ 11633 h 3525703"/>
              <a:gd name="connsiteX1" fmla="*/ 2521418 w 3925271"/>
              <a:gd name="connsiteY1" fmla="*/ 1052654 h 3525703"/>
              <a:gd name="connsiteX2" fmla="*/ 524838 w 3925271"/>
              <a:gd name="connsiteY2" fmla="*/ 1304324 h 3525703"/>
              <a:gd name="connsiteX3" fmla="*/ 0 w 3925271"/>
              <a:gd name="connsiteY3" fmla="*/ 2180843 h 3525703"/>
              <a:gd name="connsiteX4" fmla="*/ 464278 w 3925271"/>
              <a:gd name="connsiteY4" fmla="*/ 3525703 h 3525703"/>
              <a:gd name="connsiteX5" fmla="*/ 1422459 w 3925271"/>
              <a:gd name="connsiteY5" fmla="*/ 2462005 h 3525703"/>
              <a:gd name="connsiteX6" fmla="*/ 2957645 w 3925271"/>
              <a:gd name="connsiteY6" fmla="*/ 1908332 h 3525703"/>
              <a:gd name="connsiteX7" fmla="*/ 3918839 w 3925271"/>
              <a:gd name="connsiteY7" fmla="*/ 1468958 h 3525703"/>
              <a:gd name="connsiteX8" fmla="*/ 3904551 w 3925271"/>
              <a:gd name="connsiteY8" fmla="*/ 11633 h 3525703"/>
              <a:gd name="connsiteX0" fmla="*/ 3904551 w 3925271"/>
              <a:gd name="connsiteY0" fmla="*/ 12466 h 3526536"/>
              <a:gd name="connsiteX1" fmla="*/ 2521418 w 3925271"/>
              <a:gd name="connsiteY1" fmla="*/ 1053487 h 3526536"/>
              <a:gd name="connsiteX2" fmla="*/ 524838 w 3925271"/>
              <a:gd name="connsiteY2" fmla="*/ 1305157 h 3526536"/>
              <a:gd name="connsiteX3" fmla="*/ 0 w 3925271"/>
              <a:gd name="connsiteY3" fmla="*/ 2181676 h 3526536"/>
              <a:gd name="connsiteX4" fmla="*/ 464278 w 3925271"/>
              <a:gd name="connsiteY4" fmla="*/ 3526536 h 3526536"/>
              <a:gd name="connsiteX5" fmla="*/ 1422459 w 3925271"/>
              <a:gd name="connsiteY5" fmla="*/ 2462838 h 3526536"/>
              <a:gd name="connsiteX6" fmla="*/ 2957645 w 3925271"/>
              <a:gd name="connsiteY6" fmla="*/ 1909165 h 3526536"/>
              <a:gd name="connsiteX7" fmla="*/ 3918839 w 3925271"/>
              <a:gd name="connsiteY7" fmla="*/ 1469791 h 3526536"/>
              <a:gd name="connsiteX8" fmla="*/ 3904551 w 3925271"/>
              <a:gd name="connsiteY8" fmla="*/ 12466 h 3526536"/>
              <a:gd name="connsiteX0" fmla="*/ 4051508 w 4053743"/>
              <a:gd name="connsiteY0" fmla="*/ 12786 h 3592170"/>
              <a:gd name="connsiteX1" fmla="*/ 2521418 w 4053743"/>
              <a:gd name="connsiteY1" fmla="*/ 1119121 h 3592170"/>
              <a:gd name="connsiteX2" fmla="*/ 524838 w 4053743"/>
              <a:gd name="connsiteY2" fmla="*/ 1370791 h 3592170"/>
              <a:gd name="connsiteX3" fmla="*/ 0 w 4053743"/>
              <a:gd name="connsiteY3" fmla="*/ 2247310 h 3592170"/>
              <a:gd name="connsiteX4" fmla="*/ 464278 w 4053743"/>
              <a:gd name="connsiteY4" fmla="*/ 3592170 h 3592170"/>
              <a:gd name="connsiteX5" fmla="*/ 1422459 w 4053743"/>
              <a:gd name="connsiteY5" fmla="*/ 2528472 h 3592170"/>
              <a:gd name="connsiteX6" fmla="*/ 2957645 w 4053743"/>
              <a:gd name="connsiteY6" fmla="*/ 1974799 h 3592170"/>
              <a:gd name="connsiteX7" fmla="*/ 3918839 w 4053743"/>
              <a:gd name="connsiteY7" fmla="*/ 1535425 h 3592170"/>
              <a:gd name="connsiteX8" fmla="*/ 4051508 w 4053743"/>
              <a:gd name="connsiteY8" fmla="*/ 12786 h 3592170"/>
              <a:gd name="connsiteX0" fmla="*/ 4051508 w 4057367"/>
              <a:gd name="connsiteY0" fmla="*/ 12786 h 3592170"/>
              <a:gd name="connsiteX1" fmla="*/ 2521418 w 4057367"/>
              <a:gd name="connsiteY1" fmla="*/ 1119121 h 3592170"/>
              <a:gd name="connsiteX2" fmla="*/ 524838 w 4057367"/>
              <a:gd name="connsiteY2" fmla="*/ 1370791 h 3592170"/>
              <a:gd name="connsiteX3" fmla="*/ 0 w 4057367"/>
              <a:gd name="connsiteY3" fmla="*/ 2247310 h 3592170"/>
              <a:gd name="connsiteX4" fmla="*/ 464278 w 4057367"/>
              <a:gd name="connsiteY4" fmla="*/ 3592170 h 3592170"/>
              <a:gd name="connsiteX5" fmla="*/ 1422459 w 4057367"/>
              <a:gd name="connsiteY5" fmla="*/ 2528472 h 3592170"/>
              <a:gd name="connsiteX6" fmla="*/ 2957645 w 4057367"/>
              <a:gd name="connsiteY6" fmla="*/ 1974799 h 3592170"/>
              <a:gd name="connsiteX7" fmla="*/ 4016811 w 4057367"/>
              <a:gd name="connsiteY7" fmla="*/ 1502768 h 3592170"/>
              <a:gd name="connsiteX8" fmla="*/ 4051508 w 4057367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422459 w 4090344"/>
              <a:gd name="connsiteY5" fmla="*/ 2528472 h 3592170"/>
              <a:gd name="connsiteX6" fmla="*/ 2957645 w 4090344"/>
              <a:gd name="connsiteY6" fmla="*/ 1974799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422459 w 4090344"/>
              <a:gd name="connsiteY5" fmla="*/ 2528472 h 3592170"/>
              <a:gd name="connsiteX6" fmla="*/ 3120931 w 4090344"/>
              <a:gd name="connsiteY6" fmla="*/ 1827842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3592170"/>
              <a:gd name="connsiteX1" fmla="*/ 2521418 w 4090344"/>
              <a:gd name="connsiteY1" fmla="*/ 1119121 h 3592170"/>
              <a:gd name="connsiteX2" fmla="*/ 524838 w 4090344"/>
              <a:gd name="connsiteY2" fmla="*/ 1370791 h 3592170"/>
              <a:gd name="connsiteX3" fmla="*/ 0 w 4090344"/>
              <a:gd name="connsiteY3" fmla="*/ 2247310 h 3592170"/>
              <a:gd name="connsiteX4" fmla="*/ 464278 w 4090344"/>
              <a:gd name="connsiteY4" fmla="*/ 3592170 h 3592170"/>
              <a:gd name="connsiteX5" fmla="*/ 1536759 w 4090344"/>
              <a:gd name="connsiteY5" fmla="*/ 2544801 h 3592170"/>
              <a:gd name="connsiteX6" fmla="*/ 3120931 w 4090344"/>
              <a:gd name="connsiteY6" fmla="*/ 1827842 h 3592170"/>
              <a:gd name="connsiteX7" fmla="*/ 4016811 w 4090344"/>
              <a:gd name="connsiteY7" fmla="*/ 1502768 h 3592170"/>
              <a:gd name="connsiteX8" fmla="*/ 4051508 w 4090344"/>
              <a:gd name="connsiteY8" fmla="*/ 12786 h 3592170"/>
              <a:gd name="connsiteX0" fmla="*/ 4051508 w 4090344"/>
              <a:gd name="connsiteY0" fmla="*/ 12786 h 4408599"/>
              <a:gd name="connsiteX1" fmla="*/ 2521418 w 4090344"/>
              <a:gd name="connsiteY1" fmla="*/ 1119121 h 4408599"/>
              <a:gd name="connsiteX2" fmla="*/ 524838 w 4090344"/>
              <a:gd name="connsiteY2" fmla="*/ 1370791 h 4408599"/>
              <a:gd name="connsiteX3" fmla="*/ 0 w 4090344"/>
              <a:gd name="connsiteY3" fmla="*/ 2247310 h 4408599"/>
              <a:gd name="connsiteX4" fmla="*/ 709206 w 4090344"/>
              <a:gd name="connsiteY4" fmla="*/ 4408599 h 4408599"/>
              <a:gd name="connsiteX5" fmla="*/ 1536759 w 4090344"/>
              <a:gd name="connsiteY5" fmla="*/ 2544801 h 4408599"/>
              <a:gd name="connsiteX6" fmla="*/ 3120931 w 4090344"/>
              <a:gd name="connsiteY6" fmla="*/ 1827842 h 4408599"/>
              <a:gd name="connsiteX7" fmla="*/ 4016811 w 4090344"/>
              <a:gd name="connsiteY7" fmla="*/ 1502768 h 4408599"/>
              <a:gd name="connsiteX8" fmla="*/ 4051508 w 4090344"/>
              <a:gd name="connsiteY8" fmla="*/ 12786 h 4408599"/>
              <a:gd name="connsiteX0" fmla="*/ 4051508 w 4090344"/>
              <a:gd name="connsiteY0" fmla="*/ 12786 h 4408599"/>
              <a:gd name="connsiteX1" fmla="*/ 2521418 w 4090344"/>
              <a:gd name="connsiteY1" fmla="*/ 1119121 h 4408599"/>
              <a:gd name="connsiteX2" fmla="*/ 524838 w 4090344"/>
              <a:gd name="connsiteY2" fmla="*/ 1370791 h 4408599"/>
              <a:gd name="connsiteX3" fmla="*/ 0 w 4090344"/>
              <a:gd name="connsiteY3" fmla="*/ 2247310 h 4408599"/>
              <a:gd name="connsiteX4" fmla="*/ 709206 w 4090344"/>
              <a:gd name="connsiteY4" fmla="*/ 4408599 h 4408599"/>
              <a:gd name="connsiteX5" fmla="*/ 1536759 w 4090344"/>
              <a:gd name="connsiteY5" fmla="*/ 2544801 h 4408599"/>
              <a:gd name="connsiteX6" fmla="*/ 3120931 w 4090344"/>
              <a:gd name="connsiteY6" fmla="*/ 1827842 h 4408599"/>
              <a:gd name="connsiteX7" fmla="*/ 4016811 w 4090344"/>
              <a:gd name="connsiteY7" fmla="*/ 1502768 h 4408599"/>
              <a:gd name="connsiteX8" fmla="*/ 4051508 w 4090344"/>
              <a:gd name="connsiteY8" fmla="*/ 12786 h 4408599"/>
              <a:gd name="connsiteX0" fmla="*/ 4067836 w 4106672"/>
              <a:gd name="connsiteY0" fmla="*/ 12786 h 4408599"/>
              <a:gd name="connsiteX1" fmla="*/ 2537746 w 4106672"/>
              <a:gd name="connsiteY1" fmla="*/ 1119121 h 4408599"/>
              <a:gd name="connsiteX2" fmla="*/ 541166 w 4106672"/>
              <a:gd name="connsiteY2" fmla="*/ 1370791 h 4408599"/>
              <a:gd name="connsiteX3" fmla="*/ 0 w 4106672"/>
              <a:gd name="connsiteY3" fmla="*/ 2018710 h 4408599"/>
              <a:gd name="connsiteX4" fmla="*/ 725534 w 4106672"/>
              <a:gd name="connsiteY4" fmla="*/ 4408599 h 4408599"/>
              <a:gd name="connsiteX5" fmla="*/ 1553087 w 4106672"/>
              <a:gd name="connsiteY5" fmla="*/ 2544801 h 4408599"/>
              <a:gd name="connsiteX6" fmla="*/ 3137259 w 4106672"/>
              <a:gd name="connsiteY6" fmla="*/ 1827842 h 4408599"/>
              <a:gd name="connsiteX7" fmla="*/ 4033139 w 4106672"/>
              <a:gd name="connsiteY7" fmla="*/ 1502768 h 4408599"/>
              <a:gd name="connsiteX8" fmla="*/ 4067836 w 4106672"/>
              <a:gd name="connsiteY8" fmla="*/ 12786 h 4408599"/>
              <a:gd name="connsiteX0" fmla="*/ 4002522 w 4041358"/>
              <a:gd name="connsiteY0" fmla="*/ 12786 h 4408599"/>
              <a:gd name="connsiteX1" fmla="*/ 2472432 w 4041358"/>
              <a:gd name="connsiteY1" fmla="*/ 1119121 h 4408599"/>
              <a:gd name="connsiteX2" fmla="*/ 475852 w 4041358"/>
              <a:gd name="connsiteY2" fmla="*/ 1370791 h 4408599"/>
              <a:gd name="connsiteX3" fmla="*/ 0 w 4041358"/>
              <a:gd name="connsiteY3" fmla="*/ 1708467 h 4408599"/>
              <a:gd name="connsiteX4" fmla="*/ 660220 w 4041358"/>
              <a:gd name="connsiteY4" fmla="*/ 4408599 h 4408599"/>
              <a:gd name="connsiteX5" fmla="*/ 1487773 w 4041358"/>
              <a:gd name="connsiteY5" fmla="*/ 2544801 h 4408599"/>
              <a:gd name="connsiteX6" fmla="*/ 3071945 w 4041358"/>
              <a:gd name="connsiteY6" fmla="*/ 1827842 h 4408599"/>
              <a:gd name="connsiteX7" fmla="*/ 3967825 w 4041358"/>
              <a:gd name="connsiteY7" fmla="*/ 1502768 h 4408599"/>
              <a:gd name="connsiteX8" fmla="*/ 4002522 w 4041358"/>
              <a:gd name="connsiteY8" fmla="*/ 12786 h 4408599"/>
              <a:gd name="connsiteX0" fmla="*/ 4002522 w 4041358"/>
              <a:gd name="connsiteY0" fmla="*/ 12124 h 4407937"/>
              <a:gd name="connsiteX1" fmla="*/ 2472432 w 4041358"/>
              <a:gd name="connsiteY1" fmla="*/ 1118459 h 4407937"/>
              <a:gd name="connsiteX2" fmla="*/ 851409 w 4041358"/>
              <a:gd name="connsiteY2" fmla="*/ 994572 h 4407937"/>
              <a:gd name="connsiteX3" fmla="*/ 0 w 4041358"/>
              <a:gd name="connsiteY3" fmla="*/ 1707805 h 4407937"/>
              <a:gd name="connsiteX4" fmla="*/ 660220 w 4041358"/>
              <a:gd name="connsiteY4" fmla="*/ 4407937 h 4407937"/>
              <a:gd name="connsiteX5" fmla="*/ 1487773 w 4041358"/>
              <a:gd name="connsiteY5" fmla="*/ 2544139 h 4407937"/>
              <a:gd name="connsiteX6" fmla="*/ 3071945 w 4041358"/>
              <a:gd name="connsiteY6" fmla="*/ 1827180 h 4407937"/>
              <a:gd name="connsiteX7" fmla="*/ 3967825 w 4041358"/>
              <a:gd name="connsiteY7" fmla="*/ 1502106 h 4407937"/>
              <a:gd name="connsiteX8" fmla="*/ 4002522 w 4041358"/>
              <a:gd name="connsiteY8" fmla="*/ 12124 h 4407937"/>
              <a:gd name="connsiteX0" fmla="*/ 4002522 w 4041358"/>
              <a:gd name="connsiteY0" fmla="*/ 10398 h 4406211"/>
              <a:gd name="connsiteX1" fmla="*/ 2407118 w 4041358"/>
              <a:gd name="connsiteY1" fmla="*/ 1312676 h 4406211"/>
              <a:gd name="connsiteX2" fmla="*/ 851409 w 4041358"/>
              <a:gd name="connsiteY2" fmla="*/ 992846 h 4406211"/>
              <a:gd name="connsiteX3" fmla="*/ 0 w 4041358"/>
              <a:gd name="connsiteY3" fmla="*/ 1706079 h 4406211"/>
              <a:gd name="connsiteX4" fmla="*/ 660220 w 4041358"/>
              <a:gd name="connsiteY4" fmla="*/ 4406211 h 4406211"/>
              <a:gd name="connsiteX5" fmla="*/ 1487773 w 4041358"/>
              <a:gd name="connsiteY5" fmla="*/ 2542413 h 4406211"/>
              <a:gd name="connsiteX6" fmla="*/ 3071945 w 4041358"/>
              <a:gd name="connsiteY6" fmla="*/ 1825454 h 4406211"/>
              <a:gd name="connsiteX7" fmla="*/ 3967825 w 4041358"/>
              <a:gd name="connsiteY7" fmla="*/ 1500380 h 4406211"/>
              <a:gd name="connsiteX8" fmla="*/ 4002522 w 4041358"/>
              <a:gd name="connsiteY8" fmla="*/ 10398 h 4406211"/>
              <a:gd name="connsiteX0" fmla="*/ 4002522 w 6223377"/>
              <a:gd name="connsiteY0" fmla="*/ 10398 h 4406211"/>
              <a:gd name="connsiteX1" fmla="*/ 2407118 w 6223377"/>
              <a:gd name="connsiteY1" fmla="*/ 1312676 h 4406211"/>
              <a:gd name="connsiteX2" fmla="*/ 851409 w 6223377"/>
              <a:gd name="connsiteY2" fmla="*/ 992846 h 4406211"/>
              <a:gd name="connsiteX3" fmla="*/ 0 w 6223377"/>
              <a:gd name="connsiteY3" fmla="*/ 1706079 h 4406211"/>
              <a:gd name="connsiteX4" fmla="*/ 660220 w 6223377"/>
              <a:gd name="connsiteY4" fmla="*/ 4406211 h 4406211"/>
              <a:gd name="connsiteX5" fmla="*/ 1487773 w 6223377"/>
              <a:gd name="connsiteY5" fmla="*/ 2542413 h 4406211"/>
              <a:gd name="connsiteX6" fmla="*/ 3071945 w 6223377"/>
              <a:gd name="connsiteY6" fmla="*/ 1825454 h 4406211"/>
              <a:gd name="connsiteX7" fmla="*/ 6218410 w 6223377"/>
              <a:gd name="connsiteY7" fmla="*/ 4344528 h 4406211"/>
              <a:gd name="connsiteX8" fmla="*/ 4002522 w 6223377"/>
              <a:gd name="connsiteY8" fmla="*/ 10398 h 4406211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87773 w 7094431"/>
              <a:gd name="connsiteY5" fmla="*/ 1600846 h 3464644"/>
              <a:gd name="connsiteX6" fmla="*/ 3071945 w 7094431"/>
              <a:gd name="connsiteY6" fmla="*/ 883887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87773 w 7094431"/>
              <a:gd name="connsiteY5" fmla="*/ 160084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65149 h 3464644"/>
              <a:gd name="connsiteX1" fmla="*/ 2407118 w 7094431"/>
              <a:gd name="connsiteY1" fmla="*/ 371109 h 3464644"/>
              <a:gd name="connsiteX2" fmla="*/ 851409 w 7094431"/>
              <a:gd name="connsiteY2" fmla="*/ 51279 h 3464644"/>
              <a:gd name="connsiteX3" fmla="*/ 0 w 7094431"/>
              <a:gd name="connsiteY3" fmla="*/ 764512 h 3464644"/>
              <a:gd name="connsiteX4" fmla="*/ 660220 w 7094431"/>
              <a:gd name="connsiteY4" fmla="*/ 3464644 h 3464644"/>
              <a:gd name="connsiteX5" fmla="*/ 1450675 w 7094431"/>
              <a:gd name="connsiteY5" fmla="*/ 2318066 h 3464644"/>
              <a:gd name="connsiteX6" fmla="*/ 2886458 w 7094431"/>
              <a:gd name="connsiteY6" fmla="*/ 1712399 h 3464644"/>
              <a:gd name="connsiteX7" fmla="*/ 6218410 w 7094431"/>
              <a:gd name="connsiteY7" fmla="*/ 3402961 h 3464644"/>
              <a:gd name="connsiteX8" fmla="*/ 7093984 w 7094431"/>
              <a:gd name="connsiteY8" fmla="*/ 2865149 h 3464644"/>
              <a:gd name="connsiteX0" fmla="*/ 7093984 w 7094431"/>
              <a:gd name="connsiteY0" fmla="*/ 2813881 h 3413376"/>
              <a:gd name="connsiteX1" fmla="*/ 5634604 w 7094431"/>
              <a:gd name="connsiteY1" fmla="*/ 727915 h 3413376"/>
              <a:gd name="connsiteX2" fmla="*/ 851409 w 7094431"/>
              <a:gd name="connsiteY2" fmla="*/ 11 h 3413376"/>
              <a:gd name="connsiteX3" fmla="*/ 0 w 7094431"/>
              <a:gd name="connsiteY3" fmla="*/ 713244 h 3413376"/>
              <a:gd name="connsiteX4" fmla="*/ 660220 w 7094431"/>
              <a:gd name="connsiteY4" fmla="*/ 3413376 h 3413376"/>
              <a:gd name="connsiteX5" fmla="*/ 1450675 w 7094431"/>
              <a:gd name="connsiteY5" fmla="*/ 2266798 h 3413376"/>
              <a:gd name="connsiteX6" fmla="*/ 2886458 w 7094431"/>
              <a:gd name="connsiteY6" fmla="*/ 1661131 h 3413376"/>
              <a:gd name="connsiteX7" fmla="*/ 6218410 w 7094431"/>
              <a:gd name="connsiteY7" fmla="*/ 3351693 h 3413376"/>
              <a:gd name="connsiteX8" fmla="*/ 7093984 w 7094431"/>
              <a:gd name="connsiteY8" fmla="*/ 2813881 h 3413376"/>
              <a:gd name="connsiteX0" fmla="*/ 7093984 w 7094431"/>
              <a:gd name="connsiteY0" fmla="*/ 2252244 h 2851739"/>
              <a:gd name="connsiteX1" fmla="*/ 5634604 w 7094431"/>
              <a:gd name="connsiteY1" fmla="*/ 166278 h 2851739"/>
              <a:gd name="connsiteX2" fmla="*/ 2582628 w 7094431"/>
              <a:gd name="connsiteY2" fmla="*/ 130862 h 2851739"/>
              <a:gd name="connsiteX3" fmla="*/ 0 w 7094431"/>
              <a:gd name="connsiteY3" fmla="*/ 151607 h 2851739"/>
              <a:gd name="connsiteX4" fmla="*/ 660220 w 7094431"/>
              <a:gd name="connsiteY4" fmla="*/ 2851739 h 2851739"/>
              <a:gd name="connsiteX5" fmla="*/ 1450675 w 7094431"/>
              <a:gd name="connsiteY5" fmla="*/ 1705161 h 2851739"/>
              <a:gd name="connsiteX6" fmla="*/ 2886458 w 7094431"/>
              <a:gd name="connsiteY6" fmla="*/ 1099494 h 2851739"/>
              <a:gd name="connsiteX7" fmla="*/ 6218410 w 7094431"/>
              <a:gd name="connsiteY7" fmla="*/ 2790056 h 2851739"/>
              <a:gd name="connsiteX8" fmla="*/ 7093984 w 7094431"/>
              <a:gd name="connsiteY8" fmla="*/ 2252244 h 2851739"/>
              <a:gd name="connsiteX0" fmla="*/ 7093984 w 7094568"/>
              <a:gd name="connsiteY0" fmla="*/ 2252244 h 2851739"/>
              <a:gd name="connsiteX1" fmla="*/ 5634604 w 7094568"/>
              <a:gd name="connsiteY1" fmla="*/ 166278 h 2851739"/>
              <a:gd name="connsiteX2" fmla="*/ 2582628 w 7094568"/>
              <a:gd name="connsiteY2" fmla="*/ 130862 h 2851739"/>
              <a:gd name="connsiteX3" fmla="*/ 0 w 7094568"/>
              <a:gd name="connsiteY3" fmla="*/ 151607 h 2851739"/>
              <a:gd name="connsiteX4" fmla="*/ 660220 w 7094568"/>
              <a:gd name="connsiteY4" fmla="*/ 2851739 h 2851739"/>
              <a:gd name="connsiteX5" fmla="*/ 1450675 w 7094568"/>
              <a:gd name="connsiteY5" fmla="*/ 1705161 h 2851739"/>
              <a:gd name="connsiteX6" fmla="*/ 2886458 w 7094568"/>
              <a:gd name="connsiteY6" fmla="*/ 1099494 h 2851739"/>
              <a:gd name="connsiteX7" fmla="*/ 6218410 w 7094568"/>
              <a:gd name="connsiteY7" fmla="*/ 2790056 h 2851739"/>
              <a:gd name="connsiteX8" fmla="*/ 7093984 w 7094568"/>
              <a:gd name="connsiteY8" fmla="*/ 2252244 h 2851739"/>
              <a:gd name="connsiteX0" fmla="*/ 7093984 w 7094568"/>
              <a:gd name="connsiteY0" fmla="*/ 2252244 h 2851739"/>
              <a:gd name="connsiteX1" fmla="*/ 5634604 w 7094568"/>
              <a:gd name="connsiteY1" fmla="*/ 166278 h 2851739"/>
              <a:gd name="connsiteX2" fmla="*/ 2582628 w 7094568"/>
              <a:gd name="connsiteY2" fmla="*/ 130862 h 2851739"/>
              <a:gd name="connsiteX3" fmla="*/ 0 w 7094568"/>
              <a:gd name="connsiteY3" fmla="*/ 151607 h 2851739"/>
              <a:gd name="connsiteX4" fmla="*/ 660220 w 7094568"/>
              <a:gd name="connsiteY4" fmla="*/ 2851739 h 2851739"/>
              <a:gd name="connsiteX5" fmla="*/ 1450675 w 7094568"/>
              <a:gd name="connsiteY5" fmla="*/ 1705161 h 2851739"/>
              <a:gd name="connsiteX6" fmla="*/ 2886458 w 7094568"/>
              <a:gd name="connsiteY6" fmla="*/ 1099494 h 2851739"/>
              <a:gd name="connsiteX7" fmla="*/ 6218410 w 7094568"/>
              <a:gd name="connsiteY7" fmla="*/ 2790056 h 2851739"/>
              <a:gd name="connsiteX8" fmla="*/ 7093984 w 7094568"/>
              <a:gd name="connsiteY8" fmla="*/ 2252244 h 2851739"/>
              <a:gd name="connsiteX0" fmla="*/ 7093984 w 7094278"/>
              <a:gd name="connsiteY0" fmla="*/ 2252244 h 2851739"/>
              <a:gd name="connsiteX1" fmla="*/ 5634604 w 7094278"/>
              <a:gd name="connsiteY1" fmla="*/ 166278 h 2851739"/>
              <a:gd name="connsiteX2" fmla="*/ 2582628 w 7094278"/>
              <a:gd name="connsiteY2" fmla="*/ 130862 h 2851739"/>
              <a:gd name="connsiteX3" fmla="*/ 0 w 7094278"/>
              <a:gd name="connsiteY3" fmla="*/ 151607 h 2851739"/>
              <a:gd name="connsiteX4" fmla="*/ 660220 w 7094278"/>
              <a:gd name="connsiteY4" fmla="*/ 2851739 h 2851739"/>
              <a:gd name="connsiteX5" fmla="*/ 1450675 w 7094278"/>
              <a:gd name="connsiteY5" fmla="*/ 1705161 h 2851739"/>
              <a:gd name="connsiteX6" fmla="*/ 2886458 w 7094278"/>
              <a:gd name="connsiteY6" fmla="*/ 1099494 h 2851739"/>
              <a:gd name="connsiteX7" fmla="*/ 5624849 w 7094278"/>
              <a:gd name="connsiteY7" fmla="*/ 2184129 h 2851739"/>
              <a:gd name="connsiteX8" fmla="*/ 7093984 w 7094278"/>
              <a:gd name="connsiteY8" fmla="*/ 2252244 h 2851739"/>
              <a:gd name="connsiteX0" fmla="*/ 7093984 w 7093984"/>
              <a:gd name="connsiteY0" fmla="*/ 2252244 h 2851739"/>
              <a:gd name="connsiteX1" fmla="*/ 5634604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252244 h 2851739"/>
              <a:gd name="connsiteX1" fmla="*/ 5634604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252244 h 2851739"/>
              <a:gd name="connsiteX1" fmla="*/ 4694800 w 7093984"/>
              <a:gd name="connsiteY1" fmla="*/ 166278 h 2851739"/>
              <a:gd name="connsiteX2" fmla="*/ 2582628 w 7093984"/>
              <a:gd name="connsiteY2" fmla="*/ 130862 h 2851739"/>
              <a:gd name="connsiteX3" fmla="*/ 0 w 7093984"/>
              <a:gd name="connsiteY3" fmla="*/ 151607 h 2851739"/>
              <a:gd name="connsiteX4" fmla="*/ 660220 w 7093984"/>
              <a:gd name="connsiteY4" fmla="*/ 2851739 h 2851739"/>
              <a:gd name="connsiteX5" fmla="*/ 1450675 w 7093984"/>
              <a:gd name="connsiteY5" fmla="*/ 1705161 h 2851739"/>
              <a:gd name="connsiteX6" fmla="*/ 2886458 w 7093984"/>
              <a:gd name="connsiteY6" fmla="*/ 1099494 h 2851739"/>
              <a:gd name="connsiteX7" fmla="*/ 5624849 w 7093984"/>
              <a:gd name="connsiteY7" fmla="*/ 2184129 h 2851739"/>
              <a:gd name="connsiteX8" fmla="*/ 7093984 w 7093984"/>
              <a:gd name="connsiteY8" fmla="*/ 2252244 h 2851739"/>
              <a:gd name="connsiteX0" fmla="*/ 7093984 w 7093984"/>
              <a:gd name="connsiteY0" fmla="*/ 2710577 h 3310072"/>
              <a:gd name="connsiteX1" fmla="*/ 4929751 w 7093984"/>
              <a:gd name="connsiteY1" fmla="*/ 92879 h 3310072"/>
              <a:gd name="connsiteX2" fmla="*/ 2582628 w 7093984"/>
              <a:gd name="connsiteY2" fmla="*/ 589195 h 3310072"/>
              <a:gd name="connsiteX3" fmla="*/ 0 w 7093984"/>
              <a:gd name="connsiteY3" fmla="*/ 609940 h 3310072"/>
              <a:gd name="connsiteX4" fmla="*/ 660220 w 7093984"/>
              <a:gd name="connsiteY4" fmla="*/ 3310072 h 3310072"/>
              <a:gd name="connsiteX5" fmla="*/ 1450675 w 7093984"/>
              <a:gd name="connsiteY5" fmla="*/ 2163494 h 3310072"/>
              <a:gd name="connsiteX6" fmla="*/ 2886458 w 7093984"/>
              <a:gd name="connsiteY6" fmla="*/ 1557827 h 3310072"/>
              <a:gd name="connsiteX7" fmla="*/ 5624849 w 7093984"/>
              <a:gd name="connsiteY7" fmla="*/ 2642462 h 3310072"/>
              <a:gd name="connsiteX8" fmla="*/ 7093984 w 7093984"/>
              <a:gd name="connsiteY8" fmla="*/ 2710577 h 3310072"/>
              <a:gd name="connsiteX0" fmla="*/ 7114456 w 7114456"/>
              <a:gd name="connsiteY0" fmla="*/ 2710577 h 2790706"/>
              <a:gd name="connsiteX1" fmla="*/ 4950223 w 7114456"/>
              <a:gd name="connsiteY1" fmla="*/ 92879 h 2790706"/>
              <a:gd name="connsiteX2" fmla="*/ 2603100 w 7114456"/>
              <a:gd name="connsiteY2" fmla="*/ 589195 h 2790706"/>
              <a:gd name="connsiteX3" fmla="*/ 20472 w 7114456"/>
              <a:gd name="connsiteY3" fmla="*/ 609940 h 2790706"/>
              <a:gd name="connsiteX4" fmla="*/ 124228 w 7114456"/>
              <a:gd name="connsiteY4" fmla="*/ 2790706 h 2790706"/>
              <a:gd name="connsiteX5" fmla="*/ 1471147 w 7114456"/>
              <a:gd name="connsiteY5" fmla="*/ 2163494 h 2790706"/>
              <a:gd name="connsiteX6" fmla="*/ 2906930 w 7114456"/>
              <a:gd name="connsiteY6" fmla="*/ 1557827 h 2790706"/>
              <a:gd name="connsiteX7" fmla="*/ 5645321 w 7114456"/>
              <a:gd name="connsiteY7" fmla="*/ 2642462 h 2790706"/>
              <a:gd name="connsiteX8" fmla="*/ 7114456 w 7114456"/>
              <a:gd name="connsiteY8" fmla="*/ 2710577 h 2790706"/>
              <a:gd name="connsiteX0" fmla="*/ 7114456 w 7114456"/>
              <a:gd name="connsiteY0" fmla="*/ 2710577 h 2794099"/>
              <a:gd name="connsiteX1" fmla="*/ 4950223 w 7114456"/>
              <a:gd name="connsiteY1" fmla="*/ 92879 h 2794099"/>
              <a:gd name="connsiteX2" fmla="*/ 2603100 w 7114456"/>
              <a:gd name="connsiteY2" fmla="*/ 589195 h 2794099"/>
              <a:gd name="connsiteX3" fmla="*/ 20472 w 7114456"/>
              <a:gd name="connsiteY3" fmla="*/ 609940 h 2794099"/>
              <a:gd name="connsiteX4" fmla="*/ 124228 w 7114456"/>
              <a:gd name="connsiteY4" fmla="*/ 2790706 h 2794099"/>
              <a:gd name="connsiteX5" fmla="*/ 1471147 w 7114456"/>
              <a:gd name="connsiteY5" fmla="*/ 2163494 h 2794099"/>
              <a:gd name="connsiteX6" fmla="*/ 2906930 w 7114456"/>
              <a:gd name="connsiteY6" fmla="*/ 1557827 h 2794099"/>
              <a:gd name="connsiteX7" fmla="*/ 5645321 w 7114456"/>
              <a:gd name="connsiteY7" fmla="*/ 2642462 h 2794099"/>
              <a:gd name="connsiteX8" fmla="*/ 7114456 w 7114456"/>
              <a:gd name="connsiteY8" fmla="*/ 2710577 h 2794099"/>
              <a:gd name="connsiteX0" fmla="*/ 7114456 w 7114456"/>
              <a:gd name="connsiteY0" fmla="*/ 2710577 h 2790722"/>
              <a:gd name="connsiteX1" fmla="*/ 4950223 w 7114456"/>
              <a:gd name="connsiteY1" fmla="*/ 92879 h 2790722"/>
              <a:gd name="connsiteX2" fmla="*/ 2603100 w 7114456"/>
              <a:gd name="connsiteY2" fmla="*/ 589195 h 2790722"/>
              <a:gd name="connsiteX3" fmla="*/ 20472 w 7114456"/>
              <a:gd name="connsiteY3" fmla="*/ 609940 h 2790722"/>
              <a:gd name="connsiteX4" fmla="*/ 124228 w 7114456"/>
              <a:gd name="connsiteY4" fmla="*/ 2790706 h 2790722"/>
              <a:gd name="connsiteX5" fmla="*/ 1471147 w 7114456"/>
              <a:gd name="connsiteY5" fmla="*/ 2163494 h 2790722"/>
              <a:gd name="connsiteX6" fmla="*/ 2906930 w 7114456"/>
              <a:gd name="connsiteY6" fmla="*/ 1557827 h 2790722"/>
              <a:gd name="connsiteX7" fmla="*/ 5645321 w 7114456"/>
              <a:gd name="connsiteY7" fmla="*/ 2642462 h 2790722"/>
              <a:gd name="connsiteX8" fmla="*/ 7114456 w 7114456"/>
              <a:gd name="connsiteY8" fmla="*/ 2710577 h 2790722"/>
              <a:gd name="connsiteX0" fmla="*/ 7114456 w 7114456"/>
              <a:gd name="connsiteY0" fmla="*/ 2710577 h 2790722"/>
              <a:gd name="connsiteX1" fmla="*/ 4950223 w 7114456"/>
              <a:gd name="connsiteY1" fmla="*/ 92879 h 2790722"/>
              <a:gd name="connsiteX2" fmla="*/ 2603100 w 7114456"/>
              <a:gd name="connsiteY2" fmla="*/ 589195 h 2790722"/>
              <a:gd name="connsiteX3" fmla="*/ 20472 w 7114456"/>
              <a:gd name="connsiteY3" fmla="*/ 609940 h 2790722"/>
              <a:gd name="connsiteX4" fmla="*/ 124228 w 7114456"/>
              <a:gd name="connsiteY4" fmla="*/ 2790706 h 2790722"/>
              <a:gd name="connsiteX5" fmla="*/ 1471147 w 7114456"/>
              <a:gd name="connsiteY5" fmla="*/ 2163494 h 2790722"/>
              <a:gd name="connsiteX6" fmla="*/ 2906930 w 7114456"/>
              <a:gd name="connsiteY6" fmla="*/ 1557827 h 2790722"/>
              <a:gd name="connsiteX7" fmla="*/ 5645321 w 7114456"/>
              <a:gd name="connsiteY7" fmla="*/ 2642462 h 2790722"/>
              <a:gd name="connsiteX8" fmla="*/ 7114456 w 7114456"/>
              <a:gd name="connsiteY8" fmla="*/ 2710577 h 2790722"/>
              <a:gd name="connsiteX0" fmla="*/ 7114456 w 7114456"/>
              <a:gd name="connsiteY0" fmla="*/ 2710577 h 2790714"/>
              <a:gd name="connsiteX1" fmla="*/ 4950223 w 7114456"/>
              <a:gd name="connsiteY1" fmla="*/ 92879 h 2790714"/>
              <a:gd name="connsiteX2" fmla="*/ 2603100 w 7114456"/>
              <a:gd name="connsiteY2" fmla="*/ 589195 h 2790714"/>
              <a:gd name="connsiteX3" fmla="*/ 20472 w 7114456"/>
              <a:gd name="connsiteY3" fmla="*/ 609940 h 2790714"/>
              <a:gd name="connsiteX4" fmla="*/ 124228 w 7114456"/>
              <a:gd name="connsiteY4" fmla="*/ 2790706 h 2790714"/>
              <a:gd name="connsiteX5" fmla="*/ 1112538 w 7114456"/>
              <a:gd name="connsiteY5" fmla="*/ 1854347 h 2790714"/>
              <a:gd name="connsiteX6" fmla="*/ 2906930 w 7114456"/>
              <a:gd name="connsiteY6" fmla="*/ 1557827 h 2790714"/>
              <a:gd name="connsiteX7" fmla="*/ 5645321 w 7114456"/>
              <a:gd name="connsiteY7" fmla="*/ 2642462 h 2790714"/>
              <a:gd name="connsiteX8" fmla="*/ 7114456 w 7114456"/>
              <a:gd name="connsiteY8" fmla="*/ 2710577 h 2790714"/>
              <a:gd name="connsiteX0" fmla="*/ 7114456 w 7114456"/>
              <a:gd name="connsiteY0" fmla="*/ 2710577 h 2830517"/>
              <a:gd name="connsiteX1" fmla="*/ 4950223 w 7114456"/>
              <a:gd name="connsiteY1" fmla="*/ 92879 h 2830517"/>
              <a:gd name="connsiteX2" fmla="*/ 2603100 w 7114456"/>
              <a:gd name="connsiteY2" fmla="*/ 589195 h 2830517"/>
              <a:gd name="connsiteX3" fmla="*/ 20472 w 7114456"/>
              <a:gd name="connsiteY3" fmla="*/ 609940 h 2830517"/>
              <a:gd name="connsiteX4" fmla="*/ 124228 w 7114456"/>
              <a:gd name="connsiteY4" fmla="*/ 2790706 h 2830517"/>
              <a:gd name="connsiteX5" fmla="*/ 1669001 w 7114456"/>
              <a:gd name="connsiteY5" fmla="*/ 2621031 h 2830517"/>
              <a:gd name="connsiteX6" fmla="*/ 2906930 w 7114456"/>
              <a:gd name="connsiteY6" fmla="*/ 1557827 h 2830517"/>
              <a:gd name="connsiteX7" fmla="*/ 5645321 w 7114456"/>
              <a:gd name="connsiteY7" fmla="*/ 2642462 h 2830517"/>
              <a:gd name="connsiteX8" fmla="*/ 7114456 w 7114456"/>
              <a:gd name="connsiteY8" fmla="*/ 2710577 h 2830517"/>
              <a:gd name="connsiteX0" fmla="*/ 7114456 w 7114456"/>
              <a:gd name="connsiteY0" fmla="*/ 2710577 h 2814451"/>
              <a:gd name="connsiteX1" fmla="*/ 4950223 w 7114456"/>
              <a:gd name="connsiteY1" fmla="*/ 92879 h 2814451"/>
              <a:gd name="connsiteX2" fmla="*/ 2603100 w 7114456"/>
              <a:gd name="connsiteY2" fmla="*/ 589195 h 2814451"/>
              <a:gd name="connsiteX3" fmla="*/ 20472 w 7114456"/>
              <a:gd name="connsiteY3" fmla="*/ 609940 h 2814451"/>
              <a:gd name="connsiteX4" fmla="*/ 124228 w 7114456"/>
              <a:gd name="connsiteY4" fmla="*/ 2790706 h 2814451"/>
              <a:gd name="connsiteX5" fmla="*/ 1669001 w 7114456"/>
              <a:gd name="connsiteY5" fmla="*/ 2621031 h 2814451"/>
              <a:gd name="connsiteX6" fmla="*/ 4056953 w 7114456"/>
              <a:gd name="connsiteY6" fmla="*/ 1087924 h 2814451"/>
              <a:gd name="connsiteX7" fmla="*/ 5645321 w 7114456"/>
              <a:gd name="connsiteY7" fmla="*/ 2642462 h 2814451"/>
              <a:gd name="connsiteX8" fmla="*/ 7114456 w 7114456"/>
              <a:gd name="connsiteY8" fmla="*/ 2710577 h 2814451"/>
              <a:gd name="connsiteX0" fmla="*/ 7054144 w 7054144"/>
              <a:gd name="connsiteY0" fmla="*/ 3218352 h 3322226"/>
              <a:gd name="connsiteX1" fmla="*/ 4889911 w 7054144"/>
              <a:gd name="connsiteY1" fmla="*/ 600654 h 3322226"/>
              <a:gd name="connsiteX2" fmla="*/ 2542788 w 7054144"/>
              <a:gd name="connsiteY2" fmla="*/ 1096970 h 3322226"/>
              <a:gd name="connsiteX3" fmla="*/ 207476 w 7054144"/>
              <a:gd name="connsiteY3" fmla="*/ 41885 h 3322226"/>
              <a:gd name="connsiteX4" fmla="*/ 63916 w 7054144"/>
              <a:gd name="connsiteY4" fmla="*/ 3298481 h 3322226"/>
              <a:gd name="connsiteX5" fmla="*/ 1608689 w 7054144"/>
              <a:gd name="connsiteY5" fmla="*/ 3128806 h 3322226"/>
              <a:gd name="connsiteX6" fmla="*/ 3996641 w 7054144"/>
              <a:gd name="connsiteY6" fmla="*/ 1595699 h 3322226"/>
              <a:gd name="connsiteX7" fmla="*/ 5585009 w 7054144"/>
              <a:gd name="connsiteY7" fmla="*/ 3150237 h 3322226"/>
              <a:gd name="connsiteX8" fmla="*/ 7054144 w 7054144"/>
              <a:gd name="connsiteY8" fmla="*/ 3218352 h 3322226"/>
              <a:gd name="connsiteX0" fmla="*/ 7054144 w 7054144"/>
              <a:gd name="connsiteY0" fmla="*/ 3209123 h 3312997"/>
              <a:gd name="connsiteX1" fmla="*/ 4889911 w 7054144"/>
              <a:gd name="connsiteY1" fmla="*/ 591425 h 3312997"/>
              <a:gd name="connsiteX2" fmla="*/ 1751374 w 7054144"/>
              <a:gd name="connsiteY2" fmla="*/ 1495814 h 3312997"/>
              <a:gd name="connsiteX3" fmla="*/ 207476 w 7054144"/>
              <a:gd name="connsiteY3" fmla="*/ 32656 h 3312997"/>
              <a:gd name="connsiteX4" fmla="*/ 63916 w 7054144"/>
              <a:gd name="connsiteY4" fmla="*/ 3289252 h 3312997"/>
              <a:gd name="connsiteX5" fmla="*/ 1608689 w 7054144"/>
              <a:gd name="connsiteY5" fmla="*/ 3119577 h 3312997"/>
              <a:gd name="connsiteX6" fmla="*/ 3996641 w 7054144"/>
              <a:gd name="connsiteY6" fmla="*/ 1586470 h 3312997"/>
              <a:gd name="connsiteX7" fmla="*/ 5585009 w 7054144"/>
              <a:gd name="connsiteY7" fmla="*/ 3141008 h 3312997"/>
              <a:gd name="connsiteX8" fmla="*/ 7054144 w 7054144"/>
              <a:gd name="connsiteY8" fmla="*/ 3209123 h 3312997"/>
              <a:gd name="connsiteX0" fmla="*/ 7054144 w 7054144"/>
              <a:gd name="connsiteY0" fmla="*/ 3218714 h 3322588"/>
              <a:gd name="connsiteX1" fmla="*/ 4889911 w 7054144"/>
              <a:gd name="connsiteY1" fmla="*/ 601016 h 3322588"/>
              <a:gd name="connsiteX2" fmla="*/ 1875032 w 7054144"/>
              <a:gd name="connsiteY2" fmla="*/ 1084965 h 3322588"/>
              <a:gd name="connsiteX3" fmla="*/ 207476 w 7054144"/>
              <a:gd name="connsiteY3" fmla="*/ 42247 h 3322588"/>
              <a:gd name="connsiteX4" fmla="*/ 63916 w 7054144"/>
              <a:gd name="connsiteY4" fmla="*/ 3298843 h 3322588"/>
              <a:gd name="connsiteX5" fmla="*/ 1608689 w 7054144"/>
              <a:gd name="connsiteY5" fmla="*/ 3129168 h 3322588"/>
              <a:gd name="connsiteX6" fmla="*/ 3996641 w 7054144"/>
              <a:gd name="connsiteY6" fmla="*/ 1596061 h 3322588"/>
              <a:gd name="connsiteX7" fmla="*/ 5585009 w 7054144"/>
              <a:gd name="connsiteY7" fmla="*/ 3150599 h 3322588"/>
              <a:gd name="connsiteX8" fmla="*/ 7054144 w 7054144"/>
              <a:gd name="connsiteY8" fmla="*/ 3218714 h 3322588"/>
              <a:gd name="connsiteX0" fmla="*/ 7054144 w 7054144"/>
              <a:gd name="connsiteY0" fmla="*/ 3218714 h 3220402"/>
              <a:gd name="connsiteX1" fmla="*/ 4889911 w 7054144"/>
              <a:gd name="connsiteY1" fmla="*/ 601016 h 3220402"/>
              <a:gd name="connsiteX2" fmla="*/ 1875032 w 7054144"/>
              <a:gd name="connsiteY2" fmla="*/ 1084965 h 3220402"/>
              <a:gd name="connsiteX3" fmla="*/ 207476 w 7054144"/>
              <a:gd name="connsiteY3" fmla="*/ 42247 h 3220402"/>
              <a:gd name="connsiteX4" fmla="*/ 63916 w 7054144"/>
              <a:gd name="connsiteY4" fmla="*/ 3051526 h 3220402"/>
              <a:gd name="connsiteX5" fmla="*/ 1608689 w 7054144"/>
              <a:gd name="connsiteY5" fmla="*/ 3129168 h 3220402"/>
              <a:gd name="connsiteX6" fmla="*/ 3996641 w 7054144"/>
              <a:gd name="connsiteY6" fmla="*/ 1596061 h 3220402"/>
              <a:gd name="connsiteX7" fmla="*/ 5585009 w 7054144"/>
              <a:gd name="connsiteY7" fmla="*/ 3150599 h 3220402"/>
              <a:gd name="connsiteX8" fmla="*/ 7054144 w 7054144"/>
              <a:gd name="connsiteY8" fmla="*/ 3218714 h 3220402"/>
              <a:gd name="connsiteX0" fmla="*/ 7007973 w 7007973"/>
              <a:gd name="connsiteY0" fmla="*/ 3218714 h 3220402"/>
              <a:gd name="connsiteX1" fmla="*/ 4843740 w 7007973"/>
              <a:gd name="connsiteY1" fmla="*/ 601016 h 3220402"/>
              <a:gd name="connsiteX2" fmla="*/ 1828861 w 7007973"/>
              <a:gd name="connsiteY2" fmla="*/ 1084965 h 3220402"/>
              <a:gd name="connsiteX3" fmla="*/ 161305 w 7007973"/>
              <a:gd name="connsiteY3" fmla="*/ 42247 h 3220402"/>
              <a:gd name="connsiteX4" fmla="*/ 17745 w 7007973"/>
              <a:gd name="connsiteY4" fmla="*/ 3051526 h 3220402"/>
              <a:gd name="connsiteX5" fmla="*/ 1562518 w 7007973"/>
              <a:gd name="connsiteY5" fmla="*/ 3129168 h 3220402"/>
              <a:gd name="connsiteX6" fmla="*/ 3950470 w 7007973"/>
              <a:gd name="connsiteY6" fmla="*/ 1596061 h 3220402"/>
              <a:gd name="connsiteX7" fmla="*/ 5538838 w 7007973"/>
              <a:gd name="connsiteY7" fmla="*/ 3150599 h 3220402"/>
              <a:gd name="connsiteX8" fmla="*/ 7007973 w 7007973"/>
              <a:gd name="connsiteY8" fmla="*/ 3218714 h 3220402"/>
              <a:gd name="connsiteX0" fmla="*/ 7007973 w 7007973"/>
              <a:gd name="connsiteY0" fmla="*/ 3218714 h 3218714"/>
              <a:gd name="connsiteX1" fmla="*/ 4843740 w 7007973"/>
              <a:gd name="connsiteY1" fmla="*/ 601016 h 3218714"/>
              <a:gd name="connsiteX2" fmla="*/ 1828861 w 7007973"/>
              <a:gd name="connsiteY2" fmla="*/ 1084965 h 3218714"/>
              <a:gd name="connsiteX3" fmla="*/ 161305 w 7007973"/>
              <a:gd name="connsiteY3" fmla="*/ 42247 h 3218714"/>
              <a:gd name="connsiteX4" fmla="*/ 17745 w 7007973"/>
              <a:gd name="connsiteY4" fmla="*/ 3051526 h 3218714"/>
              <a:gd name="connsiteX5" fmla="*/ 1562518 w 7007973"/>
              <a:gd name="connsiteY5" fmla="*/ 3129168 h 3218714"/>
              <a:gd name="connsiteX6" fmla="*/ 3950470 w 7007973"/>
              <a:gd name="connsiteY6" fmla="*/ 1596061 h 3218714"/>
              <a:gd name="connsiteX7" fmla="*/ 5538838 w 7007973"/>
              <a:gd name="connsiteY7" fmla="*/ 3150599 h 3218714"/>
              <a:gd name="connsiteX8" fmla="*/ 7007973 w 7007973"/>
              <a:gd name="connsiteY8" fmla="*/ 3218714 h 3218714"/>
              <a:gd name="connsiteX0" fmla="*/ 7019633 w 7019633"/>
              <a:gd name="connsiteY0" fmla="*/ 3218714 h 3218714"/>
              <a:gd name="connsiteX1" fmla="*/ 4855400 w 7019633"/>
              <a:gd name="connsiteY1" fmla="*/ 601016 h 3218714"/>
              <a:gd name="connsiteX2" fmla="*/ 1840521 w 7019633"/>
              <a:gd name="connsiteY2" fmla="*/ 1084965 h 3218714"/>
              <a:gd name="connsiteX3" fmla="*/ 172965 w 7019633"/>
              <a:gd name="connsiteY3" fmla="*/ 42247 h 3218714"/>
              <a:gd name="connsiteX4" fmla="*/ 17039 w 7019633"/>
              <a:gd name="connsiteY4" fmla="*/ 2556892 h 3218714"/>
              <a:gd name="connsiteX5" fmla="*/ 1574178 w 7019633"/>
              <a:gd name="connsiteY5" fmla="*/ 3129168 h 3218714"/>
              <a:gd name="connsiteX6" fmla="*/ 3962130 w 7019633"/>
              <a:gd name="connsiteY6" fmla="*/ 1596061 h 3218714"/>
              <a:gd name="connsiteX7" fmla="*/ 5550498 w 7019633"/>
              <a:gd name="connsiteY7" fmla="*/ 3150599 h 3218714"/>
              <a:gd name="connsiteX8" fmla="*/ 7019633 w 7019633"/>
              <a:gd name="connsiteY8" fmla="*/ 3218714 h 3218714"/>
              <a:gd name="connsiteX0" fmla="*/ 7019633 w 7019633"/>
              <a:gd name="connsiteY0" fmla="*/ 3218714 h 3218714"/>
              <a:gd name="connsiteX1" fmla="*/ 4855400 w 7019633"/>
              <a:gd name="connsiteY1" fmla="*/ 601016 h 3218714"/>
              <a:gd name="connsiteX2" fmla="*/ 1840521 w 7019633"/>
              <a:gd name="connsiteY2" fmla="*/ 1084965 h 3218714"/>
              <a:gd name="connsiteX3" fmla="*/ 172965 w 7019633"/>
              <a:gd name="connsiteY3" fmla="*/ 42247 h 3218714"/>
              <a:gd name="connsiteX4" fmla="*/ 17039 w 7019633"/>
              <a:gd name="connsiteY4" fmla="*/ 2556892 h 3218714"/>
              <a:gd name="connsiteX5" fmla="*/ 1574178 w 7019633"/>
              <a:gd name="connsiteY5" fmla="*/ 3129168 h 3218714"/>
              <a:gd name="connsiteX6" fmla="*/ 3962130 w 7019633"/>
              <a:gd name="connsiteY6" fmla="*/ 1596061 h 3218714"/>
              <a:gd name="connsiteX7" fmla="*/ 5550498 w 7019633"/>
              <a:gd name="connsiteY7" fmla="*/ 3150599 h 3218714"/>
              <a:gd name="connsiteX8" fmla="*/ 7019633 w 7019633"/>
              <a:gd name="connsiteY8" fmla="*/ 3218714 h 321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19633" h="3218714">
                <a:moveTo>
                  <a:pt x="7019633" y="3218714"/>
                </a:moveTo>
                <a:cubicBezTo>
                  <a:pt x="5256161" y="2141015"/>
                  <a:pt x="5718585" y="956641"/>
                  <a:pt x="4855400" y="601016"/>
                </a:cubicBezTo>
                <a:cubicBezTo>
                  <a:pt x="3992215" y="245391"/>
                  <a:pt x="2620927" y="1178093"/>
                  <a:pt x="1840521" y="1084965"/>
                </a:cubicBezTo>
                <a:cubicBezTo>
                  <a:pt x="1060115" y="991837"/>
                  <a:pt x="308893" y="-241297"/>
                  <a:pt x="172965" y="42247"/>
                </a:cubicBezTo>
                <a:cubicBezTo>
                  <a:pt x="188039" y="535515"/>
                  <a:pt x="-67018" y="1632986"/>
                  <a:pt x="17039" y="2556892"/>
                </a:cubicBezTo>
                <a:cubicBezTo>
                  <a:pt x="980317" y="1768079"/>
                  <a:pt x="916663" y="3289306"/>
                  <a:pt x="1574178" y="3129168"/>
                </a:cubicBezTo>
                <a:cubicBezTo>
                  <a:pt x="2231693" y="2969030"/>
                  <a:pt x="3336342" y="1568623"/>
                  <a:pt x="3962130" y="1596061"/>
                </a:cubicBezTo>
                <a:cubicBezTo>
                  <a:pt x="4587918" y="1623499"/>
                  <a:pt x="3958988" y="2863801"/>
                  <a:pt x="5550498" y="3150599"/>
                </a:cubicBezTo>
                <a:cubicBezTo>
                  <a:pt x="5862193" y="3163309"/>
                  <a:pt x="6262235" y="3147900"/>
                  <a:pt x="7019633" y="321871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25000"/>
                  <a:lumOff val="75000"/>
                  <a:alpha val="70000"/>
                </a:schemeClr>
              </a:gs>
              <a:gs pos="30000">
                <a:srgbClr val="86B2BA">
                  <a:alpha val="60000"/>
                </a:srgbClr>
              </a:gs>
              <a:gs pos="79000">
                <a:schemeClr val="tx1">
                  <a:alpha val="6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14B3F56-D7E2-0D41-B7D4-1E01C01E70C1}"/>
              </a:ext>
            </a:extLst>
          </p:cNvPr>
          <p:cNvSpPr/>
          <p:nvPr userDrawn="1"/>
        </p:nvSpPr>
        <p:spPr>
          <a:xfrm flipH="1">
            <a:off x="-875486" y="4046512"/>
            <a:ext cx="10439818" cy="3129899"/>
          </a:xfrm>
          <a:custGeom>
            <a:avLst/>
            <a:gdLst>
              <a:gd name="connsiteX0" fmla="*/ 112114 w 4268910"/>
              <a:gd name="connsiteY0" fmla="*/ 1390399 h 2043296"/>
              <a:gd name="connsiteX1" fmla="*/ 3617314 w 4268910"/>
              <a:gd name="connsiteY1" fmla="*/ 2032656 h 2043296"/>
              <a:gd name="connsiteX2" fmla="*/ 4052743 w 4268910"/>
              <a:gd name="connsiteY2" fmla="*/ 911428 h 2043296"/>
              <a:gd name="connsiteX3" fmla="*/ 1157143 w 4268910"/>
              <a:gd name="connsiteY3" fmla="*/ 7913 h 2043296"/>
              <a:gd name="connsiteX4" fmla="*/ 112114 w 4268910"/>
              <a:gd name="connsiteY4" fmla="*/ 1390399 h 2043296"/>
              <a:gd name="connsiteX0" fmla="*/ 246910 w 4403706"/>
              <a:gd name="connsiteY0" fmla="*/ 1383279 h 2036149"/>
              <a:gd name="connsiteX1" fmla="*/ 3752110 w 4403706"/>
              <a:gd name="connsiteY1" fmla="*/ 2025536 h 2036149"/>
              <a:gd name="connsiteX2" fmla="*/ 4187539 w 4403706"/>
              <a:gd name="connsiteY2" fmla="*/ 904308 h 2036149"/>
              <a:gd name="connsiteX3" fmla="*/ 723139 w 4403706"/>
              <a:gd name="connsiteY3" fmla="*/ 7993 h 2036149"/>
              <a:gd name="connsiteX4" fmla="*/ 246910 w 4403706"/>
              <a:gd name="connsiteY4" fmla="*/ 1383279 h 2036149"/>
              <a:gd name="connsiteX0" fmla="*/ 246910 w 4403706"/>
              <a:gd name="connsiteY0" fmla="*/ 1383279 h 2036149"/>
              <a:gd name="connsiteX1" fmla="*/ 3752110 w 4403706"/>
              <a:gd name="connsiteY1" fmla="*/ 2025536 h 2036149"/>
              <a:gd name="connsiteX2" fmla="*/ 4187539 w 4403706"/>
              <a:gd name="connsiteY2" fmla="*/ 904308 h 2036149"/>
              <a:gd name="connsiteX3" fmla="*/ 723139 w 4403706"/>
              <a:gd name="connsiteY3" fmla="*/ 7993 h 2036149"/>
              <a:gd name="connsiteX4" fmla="*/ 246910 w 4403706"/>
              <a:gd name="connsiteY4" fmla="*/ 1383279 h 2036149"/>
              <a:gd name="connsiteX0" fmla="*/ 558658 w 4715454"/>
              <a:gd name="connsiteY0" fmla="*/ 1354812 h 2007577"/>
              <a:gd name="connsiteX1" fmla="*/ 4063858 w 4715454"/>
              <a:gd name="connsiteY1" fmla="*/ 1997069 h 2007577"/>
              <a:gd name="connsiteX2" fmla="*/ 4499287 w 4715454"/>
              <a:gd name="connsiteY2" fmla="*/ 875841 h 2007577"/>
              <a:gd name="connsiteX3" fmla="*/ 408487 w 4715454"/>
              <a:gd name="connsiteY3" fmla="*/ 8326 h 2007577"/>
              <a:gd name="connsiteX4" fmla="*/ 558658 w 4715454"/>
              <a:gd name="connsiteY4" fmla="*/ 1354812 h 2007577"/>
              <a:gd name="connsiteX0" fmla="*/ 302439 w 4459235"/>
              <a:gd name="connsiteY0" fmla="*/ 1354812 h 2007577"/>
              <a:gd name="connsiteX1" fmla="*/ 3807639 w 4459235"/>
              <a:gd name="connsiteY1" fmla="*/ 1997069 h 2007577"/>
              <a:gd name="connsiteX2" fmla="*/ 4243068 w 4459235"/>
              <a:gd name="connsiteY2" fmla="*/ 875841 h 2007577"/>
              <a:gd name="connsiteX3" fmla="*/ 152268 w 4459235"/>
              <a:gd name="connsiteY3" fmla="*/ 8326 h 2007577"/>
              <a:gd name="connsiteX4" fmla="*/ 302439 w 4459235"/>
              <a:gd name="connsiteY4" fmla="*/ 1354812 h 2007577"/>
              <a:gd name="connsiteX0" fmla="*/ 302439 w 4459235"/>
              <a:gd name="connsiteY0" fmla="*/ 1354812 h 2007577"/>
              <a:gd name="connsiteX1" fmla="*/ 3807639 w 4459235"/>
              <a:gd name="connsiteY1" fmla="*/ 1997069 h 2007577"/>
              <a:gd name="connsiteX2" fmla="*/ 4243068 w 4459235"/>
              <a:gd name="connsiteY2" fmla="*/ 875841 h 2007577"/>
              <a:gd name="connsiteX3" fmla="*/ 152268 w 4459235"/>
              <a:gd name="connsiteY3" fmla="*/ 8326 h 2007577"/>
              <a:gd name="connsiteX4" fmla="*/ 302439 w 4459235"/>
              <a:gd name="connsiteY4" fmla="*/ 1354812 h 2007577"/>
              <a:gd name="connsiteX0" fmla="*/ 150171 w 4306967"/>
              <a:gd name="connsiteY0" fmla="*/ 1354812 h 2007577"/>
              <a:gd name="connsiteX1" fmla="*/ 3655371 w 4306967"/>
              <a:gd name="connsiteY1" fmla="*/ 1997069 h 2007577"/>
              <a:gd name="connsiteX2" fmla="*/ 4090800 w 4306967"/>
              <a:gd name="connsiteY2" fmla="*/ 875841 h 2007577"/>
              <a:gd name="connsiteX3" fmla="*/ 0 w 4306967"/>
              <a:gd name="connsiteY3" fmla="*/ 8326 h 2007577"/>
              <a:gd name="connsiteX4" fmla="*/ 150171 w 4306967"/>
              <a:gd name="connsiteY4" fmla="*/ 1354812 h 2007577"/>
              <a:gd name="connsiteX0" fmla="*/ 150171 w 4306967"/>
              <a:gd name="connsiteY0" fmla="*/ 1354812 h 2007577"/>
              <a:gd name="connsiteX1" fmla="*/ 3655371 w 4306967"/>
              <a:gd name="connsiteY1" fmla="*/ 1997069 h 2007577"/>
              <a:gd name="connsiteX2" fmla="*/ 4090800 w 4306967"/>
              <a:gd name="connsiteY2" fmla="*/ 875841 h 2007577"/>
              <a:gd name="connsiteX3" fmla="*/ 0 w 4306967"/>
              <a:gd name="connsiteY3" fmla="*/ 8326 h 2007577"/>
              <a:gd name="connsiteX4" fmla="*/ 150171 w 4306967"/>
              <a:gd name="connsiteY4" fmla="*/ 1354812 h 2007577"/>
              <a:gd name="connsiteX0" fmla="*/ 155632 w 4312428"/>
              <a:gd name="connsiteY0" fmla="*/ 1354812 h 2007577"/>
              <a:gd name="connsiteX1" fmla="*/ 3660832 w 4312428"/>
              <a:gd name="connsiteY1" fmla="*/ 1997069 h 2007577"/>
              <a:gd name="connsiteX2" fmla="*/ 4096261 w 4312428"/>
              <a:gd name="connsiteY2" fmla="*/ 875841 h 2007577"/>
              <a:gd name="connsiteX3" fmla="*/ 5461 w 4312428"/>
              <a:gd name="connsiteY3" fmla="*/ 8326 h 2007577"/>
              <a:gd name="connsiteX4" fmla="*/ 155632 w 4312428"/>
              <a:gd name="connsiteY4" fmla="*/ 1354812 h 2007577"/>
              <a:gd name="connsiteX0" fmla="*/ 345451 w 4300063"/>
              <a:gd name="connsiteY0" fmla="*/ 1383612 h 2009407"/>
              <a:gd name="connsiteX1" fmla="*/ 3656251 w 4300063"/>
              <a:gd name="connsiteY1" fmla="*/ 1997069 h 2009407"/>
              <a:gd name="connsiteX2" fmla="*/ 4091680 w 4300063"/>
              <a:gd name="connsiteY2" fmla="*/ 875841 h 2009407"/>
              <a:gd name="connsiteX3" fmla="*/ 880 w 4300063"/>
              <a:gd name="connsiteY3" fmla="*/ 8326 h 2009407"/>
              <a:gd name="connsiteX4" fmla="*/ 345451 w 4300063"/>
              <a:gd name="connsiteY4" fmla="*/ 1383612 h 2009407"/>
              <a:gd name="connsiteX0" fmla="*/ 238285 w 4305183"/>
              <a:gd name="connsiteY0" fmla="*/ 1376412 h 2008927"/>
              <a:gd name="connsiteX1" fmla="*/ 3657085 w 4305183"/>
              <a:gd name="connsiteY1" fmla="*/ 1997069 h 2008927"/>
              <a:gd name="connsiteX2" fmla="*/ 4092514 w 4305183"/>
              <a:gd name="connsiteY2" fmla="*/ 875841 h 2008927"/>
              <a:gd name="connsiteX3" fmla="*/ 1714 w 4305183"/>
              <a:gd name="connsiteY3" fmla="*/ 8326 h 2008927"/>
              <a:gd name="connsiteX4" fmla="*/ 238285 w 4305183"/>
              <a:gd name="connsiteY4" fmla="*/ 1376412 h 2008927"/>
              <a:gd name="connsiteX0" fmla="*/ 238100 w 4304998"/>
              <a:gd name="connsiteY0" fmla="*/ 1376412 h 2008927"/>
              <a:gd name="connsiteX1" fmla="*/ 3656900 w 4304998"/>
              <a:gd name="connsiteY1" fmla="*/ 1997069 h 2008927"/>
              <a:gd name="connsiteX2" fmla="*/ 4092329 w 4304998"/>
              <a:gd name="connsiteY2" fmla="*/ 875841 h 2008927"/>
              <a:gd name="connsiteX3" fmla="*/ 1529 w 4304998"/>
              <a:gd name="connsiteY3" fmla="*/ 8326 h 2008927"/>
              <a:gd name="connsiteX4" fmla="*/ 238100 w 4304998"/>
              <a:gd name="connsiteY4" fmla="*/ 1376412 h 2008927"/>
              <a:gd name="connsiteX0" fmla="*/ 223891 w 4290789"/>
              <a:gd name="connsiteY0" fmla="*/ 1362189 h 1994704"/>
              <a:gd name="connsiteX1" fmla="*/ 3642691 w 4290789"/>
              <a:gd name="connsiteY1" fmla="*/ 1982846 h 1994704"/>
              <a:gd name="connsiteX2" fmla="*/ 4078120 w 4290789"/>
              <a:gd name="connsiteY2" fmla="*/ 861618 h 1994704"/>
              <a:gd name="connsiteX3" fmla="*/ 1720 w 4290789"/>
              <a:gd name="connsiteY3" fmla="*/ 8503 h 1994704"/>
              <a:gd name="connsiteX4" fmla="*/ 223891 w 4290789"/>
              <a:gd name="connsiteY4" fmla="*/ 1362189 h 1994704"/>
              <a:gd name="connsiteX0" fmla="*/ 229206 w 4296104"/>
              <a:gd name="connsiteY0" fmla="*/ 1362189 h 1994704"/>
              <a:gd name="connsiteX1" fmla="*/ 3648006 w 4296104"/>
              <a:gd name="connsiteY1" fmla="*/ 1982846 h 1994704"/>
              <a:gd name="connsiteX2" fmla="*/ 4083435 w 4296104"/>
              <a:gd name="connsiteY2" fmla="*/ 861618 h 1994704"/>
              <a:gd name="connsiteX3" fmla="*/ 7035 w 4296104"/>
              <a:gd name="connsiteY3" fmla="*/ 8503 h 1994704"/>
              <a:gd name="connsiteX4" fmla="*/ 229206 w 4296104"/>
              <a:gd name="connsiteY4" fmla="*/ 1362189 h 1994704"/>
              <a:gd name="connsiteX0" fmla="*/ 229206 w 5204079"/>
              <a:gd name="connsiteY0" fmla="*/ 1365942 h 2007493"/>
              <a:gd name="connsiteX1" fmla="*/ 3648006 w 5204079"/>
              <a:gd name="connsiteY1" fmla="*/ 1986599 h 2007493"/>
              <a:gd name="connsiteX2" fmla="*/ 5113035 w 5204079"/>
              <a:gd name="connsiteY2" fmla="*/ 656571 h 2007493"/>
              <a:gd name="connsiteX3" fmla="*/ 7035 w 5204079"/>
              <a:gd name="connsiteY3" fmla="*/ 12256 h 2007493"/>
              <a:gd name="connsiteX4" fmla="*/ 229206 w 5204079"/>
              <a:gd name="connsiteY4" fmla="*/ 1365942 h 2007493"/>
              <a:gd name="connsiteX0" fmla="*/ 229206 w 5555849"/>
              <a:gd name="connsiteY0" fmla="*/ 1365942 h 1702018"/>
              <a:gd name="connsiteX1" fmla="*/ 5066406 w 5555849"/>
              <a:gd name="connsiteY1" fmla="*/ 1648199 h 1702018"/>
              <a:gd name="connsiteX2" fmla="*/ 5113035 w 5555849"/>
              <a:gd name="connsiteY2" fmla="*/ 656571 h 1702018"/>
              <a:gd name="connsiteX3" fmla="*/ 7035 w 5555849"/>
              <a:gd name="connsiteY3" fmla="*/ 12256 h 1702018"/>
              <a:gd name="connsiteX4" fmla="*/ 229206 w 5555849"/>
              <a:gd name="connsiteY4" fmla="*/ 1365942 h 1702018"/>
              <a:gd name="connsiteX0" fmla="*/ 229206 w 5555849"/>
              <a:gd name="connsiteY0" fmla="*/ 1365942 h 1702018"/>
              <a:gd name="connsiteX1" fmla="*/ 5066406 w 5555849"/>
              <a:gd name="connsiteY1" fmla="*/ 1648199 h 1702018"/>
              <a:gd name="connsiteX2" fmla="*/ 5113035 w 5555849"/>
              <a:gd name="connsiteY2" fmla="*/ 656571 h 1702018"/>
              <a:gd name="connsiteX3" fmla="*/ 7035 w 5555849"/>
              <a:gd name="connsiteY3" fmla="*/ 12256 h 1702018"/>
              <a:gd name="connsiteX4" fmla="*/ 229206 w 5555849"/>
              <a:gd name="connsiteY4" fmla="*/ 1365942 h 1702018"/>
              <a:gd name="connsiteX0" fmla="*/ 229206 w 5285434"/>
              <a:gd name="connsiteY0" fmla="*/ 1365942 h 1702018"/>
              <a:gd name="connsiteX1" fmla="*/ 5066406 w 5285434"/>
              <a:gd name="connsiteY1" fmla="*/ 1648199 h 1702018"/>
              <a:gd name="connsiteX2" fmla="*/ 5113035 w 5285434"/>
              <a:gd name="connsiteY2" fmla="*/ 656571 h 1702018"/>
              <a:gd name="connsiteX3" fmla="*/ 7035 w 5285434"/>
              <a:gd name="connsiteY3" fmla="*/ 12256 h 1702018"/>
              <a:gd name="connsiteX4" fmla="*/ 229206 w 5285434"/>
              <a:gd name="connsiteY4" fmla="*/ 1365942 h 1702018"/>
              <a:gd name="connsiteX0" fmla="*/ 229206 w 5113035"/>
              <a:gd name="connsiteY0" fmla="*/ 1365942 h 1702018"/>
              <a:gd name="connsiteX1" fmla="*/ 5066406 w 5113035"/>
              <a:gd name="connsiteY1" fmla="*/ 1648199 h 1702018"/>
              <a:gd name="connsiteX2" fmla="*/ 5113035 w 5113035"/>
              <a:gd name="connsiteY2" fmla="*/ 656571 h 1702018"/>
              <a:gd name="connsiteX3" fmla="*/ 7035 w 5113035"/>
              <a:gd name="connsiteY3" fmla="*/ 12256 h 1702018"/>
              <a:gd name="connsiteX4" fmla="*/ 229206 w 5113035"/>
              <a:gd name="connsiteY4" fmla="*/ 1365942 h 1702018"/>
              <a:gd name="connsiteX0" fmla="*/ 229206 w 5177835"/>
              <a:gd name="connsiteY0" fmla="*/ 1365412 h 1701488"/>
              <a:gd name="connsiteX1" fmla="*/ 5066406 w 5177835"/>
              <a:gd name="connsiteY1" fmla="*/ 1647669 h 1701488"/>
              <a:gd name="connsiteX2" fmla="*/ 5177835 w 5177835"/>
              <a:gd name="connsiteY2" fmla="*/ 677641 h 1701488"/>
              <a:gd name="connsiteX3" fmla="*/ 7035 w 5177835"/>
              <a:gd name="connsiteY3" fmla="*/ 11726 h 1701488"/>
              <a:gd name="connsiteX4" fmla="*/ 229206 w 5177835"/>
              <a:gd name="connsiteY4" fmla="*/ 1365412 h 1701488"/>
              <a:gd name="connsiteX0" fmla="*/ 229206 w 5177835"/>
              <a:gd name="connsiteY0" fmla="*/ 1365412 h 1707184"/>
              <a:gd name="connsiteX1" fmla="*/ 5145606 w 5177835"/>
              <a:gd name="connsiteY1" fmla="*/ 1654869 h 1707184"/>
              <a:gd name="connsiteX2" fmla="*/ 5177835 w 5177835"/>
              <a:gd name="connsiteY2" fmla="*/ 677641 h 1707184"/>
              <a:gd name="connsiteX3" fmla="*/ 7035 w 5177835"/>
              <a:gd name="connsiteY3" fmla="*/ 11726 h 1707184"/>
              <a:gd name="connsiteX4" fmla="*/ 229206 w 5177835"/>
              <a:gd name="connsiteY4" fmla="*/ 1365412 h 1707184"/>
              <a:gd name="connsiteX0" fmla="*/ 229206 w 5149035"/>
              <a:gd name="connsiteY0" fmla="*/ 1365760 h 1707532"/>
              <a:gd name="connsiteX1" fmla="*/ 5145606 w 5149035"/>
              <a:gd name="connsiteY1" fmla="*/ 1655217 h 1707532"/>
              <a:gd name="connsiteX2" fmla="*/ 5149035 w 5149035"/>
              <a:gd name="connsiteY2" fmla="*/ 663589 h 1707532"/>
              <a:gd name="connsiteX3" fmla="*/ 7035 w 5149035"/>
              <a:gd name="connsiteY3" fmla="*/ 12074 h 1707532"/>
              <a:gd name="connsiteX4" fmla="*/ 229206 w 5149035"/>
              <a:gd name="connsiteY4" fmla="*/ 1365760 h 1707532"/>
              <a:gd name="connsiteX0" fmla="*/ 229206 w 5149035"/>
              <a:gd name="connsiteY0" fmla="*/ 1365760 h 1707532"/>
              <a:gd name="connsiteX1" fmla="*/ 5145606 w 5149035"/>
              <a:gd name="connsiteY1" fmla="*/ 1655217 h 1707532"/>
              <a:gd name="connsiteX2" fmla="*/ 5149035 w 5149035"/>
              <a:gd name="connsiteY2" fmla="*/ 663589 h 1707532"/>
              <a:gd name="connsiteX3" fmla="*/ 7035 w 5149035"/>
              <a:gd name="connsiteY3" fmla="*/ 12074 h 1707532"/>
              <a:gd name="connsiteX4" fmla="*/ 229206 w 5149035"/>
              <a:gd name="connsiteY4" fmla="*/ 1365760 h 1707532"/>
              <a:gd name="connsiteX0" fmla="*/ 229206 w 5149035"/>
              <a:gd name="connsiteY0" fmla="*/ 1462102 h 1803874"/>
              <a:gd name="connsiteX1" fmla="*/ 5145606 w 5149035"/>
              <a:gd name="connsiteY1" fmla="*/ 1751559 h 1803874"/>
              <a:gd name="connsiteX2" fmla="*/ 5149035 w 5149035"/>
              <a:gd name="connsiteY2" fmla="*/ 759931 h 1803874"/>
              <a:gd name="connsiteX3" fmla="*/ 1385406 w 5149035"/>
              <a:gd name="connsiteY3" fmla="*/ 158303 h 1803874"/>
              <a:gd name="connsiteX4" fmla="*/ 7035 w 5149035"/>
              <a:gd name="connsiteY4" fmla="*/ 108416 h 1803874"/>
              <a:gd name="connsiteX5" fmla="*/ 229206 w 5149035"/>
              <a:gd name="connsiteY5" fmla="*/ 1462102 h 1803874"/>
              <a:gd name="connsiteX0" fmla="*/ 229206 w 5149035"/>
              <a:gd name="connsiteY0" fmla="*/ 1462102 h 1803874"/>
              <a:gd name="connsiteX1" fmla="*/ 5145606 w 5149035"/>
              <a:gd name="connsiteY1" fmla="*/ 1751559 h 1803874"/>
              <a:gd name="connsiteX2" fmla="*/ 5149035 w 5149035"/>
              <a:gd name="connsiteY2" fmla="*/ 759931 h 1803874"/>
              <a:gd name="connsiteX3" fmla="*/ 1385406 w 5149035"/>
              <a:gd name="connsiteY3" fmla="*/ 158303 h 1803874"/>
              <a:gd name="connsiteX4" fmla="*/ 7035 w 5149035"/>
              <a:gd name="connsiteY4" fmla="*/ 108416 h 1803874"/>
              <a:gd name="connsiteX5" fmla="*/ 229206 w 5149035"/>
              <a:gd name="connsiteY5" fmla="*/ 1462102 h 1803874"/>
              <a:gd name="connsiteX0" fmla="*/ 229206 w 5149035"/>
              <a:gd name="connsiteY0" fmla="*/ 1394982 h 1736754"/>
              <a:gd name="connsiteX1" fmla="*/ 5145606 w 5149035"/>
              <a:gd name="connsiteY1" fmla="*/ 1684439 h 1736754"/>
              <a:gd name="connsiteX2" fmla="*/ 5149035 w 5149035"/>
              <a:gd name="connsiteY2" fmla="*/ 692811 h 1736754"/>
              <a:gd name="connsiteX3" fmla="*/ 1788606 w 5149035"/>
              <a:gd name="connsiteY3" fmla="*/ 638383 h 1736754"/>
              <a:gd name="connsiteX4" fmla="*/ 7035 w 5149035"/>
              <a:gd name="connsiteY4" fmla="*/ 41296 h 1736754"/>
              <a:gd name="connsiteX5" fmla="*/ 229206 w 5149035"/>
              <a:gd name="connsiteY5" fmla="*/ 1394982 h 1736754"/>
              <a:gd name="connsiteX0" fmla="*/ 229206 w 5149035"/>
              <a:gd name="connsiteY0" fmla="*/ 1399678 h 1741450"/>
              <a:gd name="connsiteX1" fmla="*/ 5145606 w 5149035"/>
              <a:gd name="connsiteY1" fmla="*/ 1689135 h 1741450"/>
              <a:gd name="connsiteX2" fmla="*/ 5149035 w 5149035"/>
              <a:gd name="connsiteY2" fmla="*/ 697507 h 1741450"/>
              <a:gd name="connsiteX3" fmla="*/ 1788606 w 5149035"/>
              <a:gd name="connsiteY3" fmla="*/ 643079 h 1741450"/>
              <a:gd name="connsiteX4" fmla="*/ 7035 w 5149035"/>
              <a:gd name="connsiteY4" fmla="*/ 45992 h 1741450"/>
              <a:gd name="connsiteX5" fmla="*/ 229206 w 5149035"/>
              <a:gd name="connsiteY5" fmla="*/ 1399678 h 1741450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788606 w 5149035"/>
              <a:gd name="connsiteY3" fmla="*/ 5970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58206 w 5149035"/>
              <a:gd name="connsiteY3" fmla="*/ 863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58206 w 5149035"/>
              <a:gd name="connsiteY3" fmla="*/ 863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15006 w 5149035"/>
              <a:gd name="connsiteY3" fmla="*/ 9570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515006 w 5149035"/>
              <a:gd name="connsiteY3" fmla="*/ 8274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9206 w 5149035"/>
              <a:gd name="connsiteY0" fmla="*/ 1353686 h 1695458"/>
              <a:gd name="connsiteX1" fmla="*/ 5145606 w 5149035"/>
              <a:gd name="connsiteY1" fmla="*/ 1643143 h 1695458"/>
              <a:gd name="connsiteX2" fmla="*/ 5149035 w 5149035"/>
              <a:gd name="connsiteY2" fmla="*/ 651515 h 1695458"/>
              <a:gd name="connsiteX3" fmla="*/ 1666206 w 5149035"/>
              <a:gd name="connsiteY3" fmla="*/ 474687 h 1695458"/>
              <a:gd name="connsiteX4" fmla="*/ 7035 w 5149035"/>
              <a:gd name="connsiteY4" fmla="*/ 0 h 1695458"/>
              <a:gd name="connsiteX5" fmla="*/ 229206 w 5149035"/>
              <a:gd name="connsiteY5" fmla="*/ 1353686 h 1695458"/>
              <a:gd name="connsiteX0" fmla="*/ 222342 w 5142171"/>
              <a:gd name="connsiteY0" fmla="*/ 1821686 h 2163458"/>
              <a:gd name="connsiteX1" fmla="*/ 5138742 w 5142171"/>
              <a:gd name="connsiteY1" fmla="*/ 2111143 h 2163458"/>
              <a:gd name="connsiteX2" fmla="*/ 5142171 w 5142171"/>
              <a:gd name="connsiteY2" fmla="*/ 1119515 h 2163458"/>
              <a:gd name="connsiteX3" fmla="*/ 1659342 w 5142171"/>
              <a:gd name="connsiteY3" fmla="*/ 942687 h 2163458"/>
              <a:gd name="connsiteX4" fmla="*/ 7371 w 5142171"/>
              <a:gd name="connsiteY4" fmla="*/ 0 h 2163458"/>
              <a:gd name="connsiteX5" fmla="*/ 222342 w 5142171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671561 w 5154390"/>
              <a:gd name="connsiteY3" fmla="*/ 94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786761 w 5154390"/>
              <a:gd name="connsiteY3" fmla="*/ 76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786761 w 5154390"/>
              <a:gd name="connsiteY3" fmla="*/ 7626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1959561 w 5154390"/>
              <a:gd name="connsiteY3" fmla="*/ 10362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2146761 w 5154390"/>
              <a:gd name="connsiteY3" fmla="*/ 993087 h 2163458"/>
              <a:gd name="connsiteX4" fmla="*/ 19590 w 5154390"/>
              <a:gd name="connsiteY4" fmla="*/ 0 h 2163458"/>
              <a:gd name="connsiteX5" fmla="*/ 234561 w 5154390"/>
              <a:gd name="connsiteY5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550761 w 5154390"/>
              <a:gd name="connsiteY3" fmla="*/ 1000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3809961 w 5154390"/>
              <a:gd name="connsiteY3" fmla="*/ 8058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2146761 w 5154390"/>
              <a:gd name="connsiteY4" fmla="*/ 9930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1988361 w 5154390"/>
              <a:gd name="connsiteY4" fmla="*/ 10146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63458"/>
              <a:gd name="connsiteX1" fmla="*/ 5150961 w 5154390"/>
              <a:gd name="connsiteY1" fmla="*/ 2111143 h 2163458"/>
              <a:gd name="connsiteX2" fmla="*/ 5154390 w 5154390"/>
              <a:gd name="connsiteY2" fmla="*/ 1119515 h 2163458"/>
              <a:gd name="connsiteX3" fmla="*/ 4198761 w 5154390"/>
              <a:gd name="connsiteY3" fmla="*/ 784287 h 2163458"/>
              <a:gd name="connsiteX4" fmla="*/ 1988361 w 5154390"/>
              <a:gd name="connsiteY4" fmla="*/ 1014687 h 2163458"/>
              <a:gd name="connsiteX5" fmla="*/ 19590 w 5154390"/>
              <a:gd name="connsiteY5" fmla="*/ 0 h 2163458"/>
              <a:gd name="connsiteX6" fmla="*/ 234561 w 5154390"/>
              <a:gd name="connsiteY6" fmla="*/ 1821686 h 2163458"/>
              <a:gd name="connsiteX0" fmla="*/ 234561 w 5154390"/>
              <a:gd name="connsiteY0" fmla="*/ 1821686 h 2180302"/>
              <a:gd name="connsiteX1" fmla="*/ 1448361 w 5154390"/>
              <a:gd name="connsiteY1" fmla="*/ 2065887 h 2180302"/>
              <a:gd name="connsiteX2" fmla="*/ 5150961 w 5154390"/>
              <a:gd name="connsiteY2" fmla="*/ 2111143 h 2180302"/>
              <a:gd name="connsiteX3" fmla="*/ 5154390 w 5154390"/>
              <a:gd name="connsiteY3" fmla="*/ 1119515 h 2180302"/>
              <a:gd name="connsiteX4" fmla="*/ 4198761 w 5154390"/>
              <a:gd name="connsiteY4" fmla="*/ 784287 h 2180302"/>
              <a:gd name="connsiteX5" fmla="*/ 1988361 w 5154390"/>
              <a:gd name="connsiteY5" fmla="*/ 1014687 h 2180302"/>
              <a:gd name="connsiteX6" fmla="*/ 19590 w 5154390"/>
              <a:gd name="connsiteY6" fmla="*/ 0 h 2180302"/>
              <a:gd name="connsiteX7" fmla="*/ 234561 w 5154390"/>
              <a:gd name="connsiteY7" fmla="*/ 1821686 h 2180302"/>
              <a:gd name="connsiteX0" fmla="*/ 234561 w 5154390"/>
              <a:gd name="connsiteY0" fmla="*/ 1821686 h 2180302"/>
              <a:gd name="connsiteX1" fmla="*/ 1448361 w 5154390"/>
              <a:gd name="connsiteY1" fmla="*/ 2065887 h 2180302"/>
              <a:gd name="connsiteX2" fmla="*/ 5150961 w 5154390"/>
              <a:gd name="connsiteY2" fmla="*/ 2111143 h 2180302"/>
              <a:gd name="connsiteX3" fmla="*/ 5154390 w 5154390"/>
              <a:gd name="connsiteY3" fmla="*/ 1119515 h 2180302"/>
              <a:gd name="connsiteX4" fmla="*/ 4198761 w 5154390"/>
              <a:gd name="connsiteY4" fmla="*/ 784287 h 2180302"/>
              <a:gd name="connsiteX5" fmla="*/ 1988361 w 5154390"/>
              <a:gd name="connsiteY5" fmla="*/ 1014687 h 2180302"/>
              <a:gd name="connsiteX6" fmla="*/ 19590 w 5154390"/>
              <a:gd name="connsiteY6" fmla="*/ 0 h 2180302"/>
              <a:gd name="connsiteX7" fmla="*/ 234561 w 5154390"/>
              <a:gd name="connsiteY7" fmla="*/ 1821686 h 2180302"/>
              <a:gd name="connsiteX0" fmla="*/ 234561 w 5154390"/>
              <a:gd name="connsiteY0" fmla="*/ 1821686 h 2363908"/>
              <a:gd name="connsiteX1" fmla="*/ 1837161 w 5154390"/>
              <a:gd name="connsiteY1" fmla="*/ 2353887 h 2363908"/>
              <a:gd name="connsiteX2" fmla="*/ 5150961 w 5154390"/>
              <a:gd name="connsiteY2" fmla="*/ 2111143 h 2363908"/>
              <a:gd name="connsiteX3" fmla="*/ 5154390 w 5154390"/>
              <a:gd name="connsiteY3" fmla="*/ 1119515 h 2363908"/>
              <a:gd name="connsiteX4" fmla="*/ 4198761 w 5154390"/>
              <a:gd name="connsiteY4" fmla="*/ 784287 h 2363908"/>
              <a:gd name="connsiteX5" fmla="*/ 1988361 w 5154390"/>
              <a:gd name="connsiteY5" fmla="*/ 1014687 h 2363908"/>
              <a:gd name="connsiteX6" fmla="*/ 19590 w 5154390"/>
              <a:gd name="connsiteY6" fmla="*/ 0 h 2363908"/>
              <a:gd name="connsiteX7" fmla="*/ 234561 w 5154390"/>
              <a:gd name="connsiteY7" fmla="*/ 1821686 h 2363908"/>
              <a:gd name="connsiteX0" fmla="*/ 234561 w 5154390"/>
              <a:gd name="connsiteY0" fmla="*/ 1821686 h 2386093"/>
              <a:gd name="connsiteX1" fmla="*/ 1837161 w 5154390"/>
              <a:gd name="connsiteY1" fmla="*/ 2353887 h 2386093"/>
              <a:gd name="connsiteX2" fmla="*/ 3586761 w 5154390"/>
              <a:gd name="connsiteY2" fmla="*/ 2303487 h 2386093"/>
              <a:gd name="connsiteX3" fmla="*/ 5150961 w 5154390"/>
              <a:gd name="connsiteY3" fmla="*/ 2111143 h 2386093"/>
              <a:gd name="connsiteX4" fmla="*/ 5154390 w 5154390"/>
              <a:gd name="connsiteY4" fmla="*/ 1119515 h 2386093"/>
              <a:gd name="connsiteX5" fmla="*/ 4198761 w 5154390"/>
              <a:gd name="connsiteY5" fmla="*/ 784287 h 2386093"/>
              <a:gd name="connsiteX6" fmla="*/ 1988361 w 5154390"/>
              <a:gd name="connsiteY6" fmla="*/ 1014687 h 2386093"/>
              <a:gd name="connsiteX7" fmla="*/ 19590 w 5154390"/>
              <a:gd name="connsiteY7" fmla="*/ 0 h 2386093"/>
              <a:gd name="connsiteX8" fmla="*/ 234561 w 5154390"/>
              <a:gd name="connsiteY8" fmla="*/ 1821686 h 2386093"/>
              <a:gd name="connsiteX0" fmla="*/ 234561 w 5154390"/>
              <a:gd name="connsiteY0" fmla="*/ 1821686 h 2386093"/>
              <a:gd name="connsiteX1" fmla="*/ 1837161 w 5154390"/>
              <a:gd name="connsiteY1" fmla="*/ 2353887 h 2386093"/>
              <a:gd name="connsiteX2" fmla="*/ 3586761 w 5154390"/>
              <a:gd name="connsiteY2" fmla="*/ 2303487 h 2386093"/>
              <a:gd name="connsiteX3" fmla="*/ 5150961 w 5154390"/>
              <a:gd name="connsiteY3" fmla="*/ 2111143 h 2386093"/>
              <a:gd name="connsiteX4" fmla="*/ 5154390 w 5154390"/>
              <a:gd name="connsiteY4" fmla="*/ 1119515 h 2386093"/>
              <a:gd name="connsiteX5" fmla="*/ 4198761 w 5154390"/>
              <a:gd name="connsiteY5" fmla="*/ 784287 h 2386093"/>
              <a:gd name="connsiteX6" fmla="*/ 1988361 w 5154390"/>
              <a:gd name="connsiteY6" fmla="*/ 1014687 h 2386093"/>
              <a:gd name="connsiteX7" fmla="*/ 19590 w 5154390"/>
              <a:gd name="connsiteY7" fmla="*/ 0 h 2386093"/>
              <a:gd name="connsiteX8" fmla="*/ 234561 w 5154390"/>
              <a:gd name="connsiteY8" fmla="*/ 1821686 h 2386093"/>
              <a:gd name="connsiteX0" fmla="*/ 234561 w 5154390"/>
              <a:gd name="connsiteY0" fmla="*/ 1821686 h 2354406"/>
              <a:gd name="connsiteX1" fmla="*/ 1837161 w 5154390"/>
              <a:gd name="connsiteY1" fmla="*/ 2353887 h 2354406"/>
              <a:gd name="connsiteX2" fmla="*/ 3917961 w 5154390"/>
              <a:gd name="connsiteY2" fmla="*/ 1749087 h 2354406"/>
              <a:gd name="connsiteX3" fmla="*/ 5150961 w 5154390"/>
              <a:gd name="connsiteY3" fmla="*/ 2111143 h 2354406"/>
              <a:gd name="connsiteX4" fmla="*/ 5154390 w 5154390"/>
              <a:gd name="connsiteY4" fmla="*/ 1119515 h 2354406"/>
              <a:gd name="connsiteX5" fmla="*/ 4198761 w 5154390"/>
              <a:gd name="connsiteY5" fmla="*/ 784287 h 2354406"/>
              <a:gd name="connsiteX6" fmla="*/ 1988361 w 5154390"/>
              <a:gd name="connsiteY6" fmla="*/ 1014687 h 2354406"/>
              <a:gd name="connsiteX7" fmla="*/ 19590 w 5154390"/>
              <a:gd name="connsiteY7" fmla="*/ 0 h 2354406"/>
              <a:gd name="connsiteX8" fmla="*/ 234561 w 5154390"/>
              <a:gd name="connsiteY8" fmla="*/ 1821686 h 2354406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4198761 w 5154390"/>
              <a:gd name="connsiteY5" fmla="*/ 7842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96361 w 5154390"/>
              <a:gd name="connsiteY5" fmla="*/ 5754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1988361 w 5154390"/>
              <a:gd name="connsiteY6" fmla="*/ 10146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817161 w 5154390"/>
              <a:gd name="connsiteY5" fmla="*/ 827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111143 h 2366287"/>
              <a:gd name="connsiteX4" fmla="*/ 5154390 w 5154390"/>
              <a:gd name="connsiteY4" fmla="*/ 1119515 h 2366287"/>
              <a:gd name="connsiteX5" fmla="*/ 3939561 w 5154390"/>
              <a:gd name="connsiteY5" fmla="*/ 611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34561 w 5154390"/>
              <a:gd name="connsiteY0" fmla="*/ 1821686 h 2366287"/>
              <a:gd name="connsiteX1" fmla="*/ 1837161 w 5154390"/>
              <a:gd name="connsiteY1" fmla="*/ 2353887 h 2366287"/>
              <a:gd name="connsiteX2" fmla="*/ 3781161 w 5154390"/>
              <a:gd name="connsiteY2" fmla="*/ 1381887 h 2366287"/>
              <a:gd name="connsiteX3" fmla="*/ 5150961 w 5154390"/>
              <a:gd name="connsiteY3" fmla="*/ 2348743 h 2366287"/>
              <a:gd name="connsiteX4" fmla="*/ 5154390 w 5154390"/>
              <a:gd name="connsiteY4" fmla="*/ 1119515 h 2366287"/>
              <a:gd name="connsiteX5" fmla="*/ 3939561 w 5154390"/>
              <a:gd name="connsiteY5" fmla="*/ 611487 h 2366287"/>
              <a:gd name="connsiteX6" fmla="*/ 2168361 w 5154390"/>
              <a:gd name="connsiteY6" fmla="*/ 820287 h 2366287"/>
              <a:gd name="connsiteX7" fmla="*/ 19590 w 5154390"/>
              <a:gd name="connsiteY7" fmla="*/ 0 h 2366287"/>
              <a:gd name="connsiteX8" fmla="*/ 234561 w 5154390"/>
              <a:gd name="connsiteY8" fmla="*/ 1821686 h 23662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954530 w 5169359"/>
              <a:gd name="connsiteY5" fmla="*/ 1297287 h 3052087"/>
              <a:gd name="connsiteX6" fmla="*/ 2183330 w 5169359"/>
              <a:gd name="connsiteY6" fmla="*/ 15060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2183330 w 5169359"/>
              <a:gd name="connsiteY6" fmla="*/ 15060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1856759 w 5169359"/>
              <a:gd name="connsiteY6" fmla="*/ 12774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317716 w 5169359"/>
              <a:gd name="connsiteY5" fmla="*/ 840087 h 3052087"/>
              <a:gd name="connsiteX6" fmla="*/ 1709802 w 5169359"/>
              <a:gd name="connsiteY6" fmla="*/ 11631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709802 w 5169359"/>
              <a:gd name="connsiteY6" fmla="*/ 1163187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52087"/>
              <a:gd name="connsiteX1" fmla="*/ 1852130 w 5169359"/>
              <a:gd name="connsiteY1" fmla="*/ 3039687 h 3052087"/>
              <a:gd name="connsiteX2" fmla="*/ 3796130 w 5169359"/>
              <a:gd name="connsiteY2" fmla="*/ 2067687 h 3052087"/>
              <a:gd name="connsiteX3" fmla="*/ 5165930 w 5169359"/>
              <a:gd name="connsiteY3" fmla="*/ 3034543 h 3052087"/>
              <a:gd name="connsiteX4" fmla="*/ 5169359 w 5169359"/>
              <a:gd name="connsiteY4" fmla="*/ 1805315 h 3052087"/>
              <a:gd name="connsiteX5" fmla="*/ 3105445 w 5169359"/>
              <a:gd name="connsiteY5" fmla="*/ 611487 h 3052087"/>
              <a:gd name="connsiteX6" fmla="*/ 1432216 w 5169359"/>
              <a:gd name="connsiteY6" fmla="*/ 1016230 h 3052087"/>
              <a:gd name="connsiteX7" fmla="*/ 18231 w 5169359"/>
              <a:gd name="connsiteY7" fmla="*/ 0 h 3052087"/>
              <a:gd name="connsiteX8" fmla="*/ 249530 w 5169359"/>
              <a:gd name="connsiteY8" fmla="*/ 2507486 h 3052087"/>
              <a:gd name="connsiteX0" fmla="*/ 249530 w 5169359"/>
              <a:gd name="connsiteY0" fmla="*/ 2507486 h 3066166"/>
              <a:gd name="connsiteX1" fmla="*/ 1852130 w 5169359"/>
              <a:gd name="connsiteY1" fmla="*/ 3039687 h 3066166"/>
              <a:gd name="connsiteX2" fmla="*/ 2490627 w 5169359"/>
              <a:gd name="connsiteY2" fmla="*/ 2889687 h 3066166"/>
              <a:gd name="connsiteX3" fmla="*/ 3796130 w 5169359"/>
              <a:gd name="connsiteY3" fmla="*/ 2067687 h 3066166"/>
              <a:gd name="connsiteX4" fmla="*/ 5165930 w 5169359"/>
              <a:gd name="connsiteY4" fmla="*/ 3034543 h 3066166"/>
              <a:gd name="connsiteX5" fmla="*/ 5169359 w 5169359"/>
              <a:gd name="connsiteY5" fmla="*/ 1805315 h 3066166"/>
              <a:gd name="connsiteX6" fmla="*/ 3105445 w 5169359"/>
              <a:gd name="connsiteY6" fmla="*/ 611487 h 3066166"/>
              <a:gd name="connsiteX7" fmla="*/ 1432216 w 5169359"/>
              <a:gd name="connsiteY7" fmla="*/ 1016230 h 3066166"/>
              <a:gd name="connsiteX8" fmla="*/ 18231 w 5169359"/>
              <a:gd name="connsiteY8" fmla="*/ 0 h 3066166"/>
              <a:gd name="connsiteX9" fmla="*/ 249530 w 5169359"/>
              <a:gd name="connsiteY9" fmla="*/ 2507486 h 3066166"/>
              <a:gd name="connsiteX0" fmla="*/ 249530 w 5169359"/>
              <a:gd name="connsiteY0" fmla="*/ 2507486 h 3155893"/>
              <a:gd name="connsiteX1" fmla="*/ 1852130 w 5169359"/>
              <a:gd name="connsiteY1" fmla="*/ 3039687 h 3155893"/>
              <a:gd name="connsiteX2" fmla="*/ 2588598 w 5169359"/>
              <a:gd name="connsiteY2" fmla="*/ 3069301 h 3155893"/>
              <a:gd name="connsiteX3" fmla="*/ 3796130 w 5169359"/>
              <a:gd name="connsiteY3" fmla="*/ 2067687 h 3155893"/>
              <a:gd name="connsiteX4" fmla="*/ 5165930 w 5169359"/>
              <a:gd name="connsiteY4" fmla="*/ 3034543 h 3155893"/>
              <a:gd name="connsiteX5" fmla="*/ 5169359 w 5169359"/>
              <a:gd name="connsiteY5" fmla="*/ 1805315 h 3155893"/>
              <a:gd name="connsiteX6" fmla="*/ 3105445 w 5169359"/>
              <a:gd name="connsiteY6" fmla="*/ 611487 h 3155893"/>
              <a:gd name="connsiteX7" fmla="*/ 1432216 w 5169359"/>
              <a:gd name="connsiteY7" fmla="*/ 1016230 h 3155893"/>
              <a:gd name="connsiteX8" fmla="*/ 18231 w 5169359"/>
              <a:gd name="connsiteY8" fmla="*/ 0 h 3155893"/>
              <a:gd name="connsiteX9" fmla="*/ 249530 w 5169359"/>
              <a:gd name="connsiteY9" fmla="*/ 2507486 h 3155893"/>
              <a:gd name="connsiteX0" fmla="*/ 249530 w 5169359"/>
              <a:gd name="connsiteY0" fmla="*/ 2507486 h 3100233"/>
              <a:gd name="connsiteX1" fmla="*/ 1770487 w 5169359"/>
              <a:gd name="connsiteY1" fmla="*/ 2615145 h 3100233"/>
              <a:gd name="connsiteX2" fmla="*/ 2588598 w 5169359"/>
              <a:gd name="connsiteY2" fmla="*/ 3069301 h 3100233"/>
              <a:gd name="connsiteX3" fmla="*/ 3796130 w 5169359"/>
              <a:gd name="connsiteY3" fmla="*/ 2067687 h 3100233"/>
              <a:gd name="connsiteX4" fmla="*/ 5165930 w 5169359"/>
              <a:gd name="connsiteY4" fmla="*/ 3034543 h 3100233"/>
              <a:gd name="connsiteX5" fmla="*/ 5169359 w 5169359"/>
              <a:gd name="connsiteY5" fmla="*/ 1805315 h 3100233"/>
              <a:gd name="connsiteX6" fmla="*/ 3105445 w 5169359"/>
              <a:gd name="connsiteY6" fmla="*/ 611487 h 3100233"/>
              <a:gd name="connsiteX7" fmla="*/ 1432216 w 5169359"/>
              <a:gd name="connsiteY7" fmla="*/ 1016230 h 3100233"/>
              <a:gd name="connsiteX8" fmla="*/ 18231 w 5169359"/>
              <a:gd name="connsiteY8" fmla="*/ 0 h 3100233"/>
              <a:gd name="connsiteX9" fmla="*/ 249530 w 5169359"/>
              <a:gd name="connsiteY9" fmla="*/ 2507486 h 3100233"/>
              <a:gd name="connsiteX0" fmla="*/ 249530 w 5169359"/>
              <a:gd name="connsiteY0" fmla="*/ 2507486 h 3034543"/>
              <a:gd name="connsiteX1" fmla="*/ 1770487 w 5169359"/>
              <a:gd name="connsiteY1" fmla="*/ 2615145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49530 w 5169359"/>
              <a:gd name="connsiteY0" fmla="*/ 2507486 h 3034543"/>
              <a:gd name="connsiteX1" fmla="*/ 2048072 w 5169359"/>
              <a:gd name="connsiteY1" fmla="*/ 2566159 h 3034543"/>
              <a:gd name="connsiteX2" fmla="*/ 2735555 w 5169359"/>
              <a:gd name="connsiteY2" fmla="*/ 2987658 h 3034543"/>
              <a:gd name="connsiteX3" fmla="*/ 3796130 w 5169359"/>
              <a:gd name="connsiteY3" fmla="*/ 2067687 h 3034543"/>
              <a:gd name="connsiteX4" fmla="*/ 5165930 w 5169359"/>
              <a:gd name="connsiteY4" fmla="*/ 3034543 h 3034543"/>
              <a:gd name="connsiteX5" fmla="*/ 5169359 w 5169359"/>
              <a:gd name="connsiteY5" fmla="*/ 1805315 h 3034543"/>
              <a:gd name="connsiteX6" fmla="*/ 3105445 w 5169359"/>
              <a:gd name="connsiteY6" fmla="*/ 611487 h 3034543"/>
              <a:gd name="connsiteX7" fmla="*/ 1432216 w 5169359"/>
              <a:gd name="connsiteY7" fmla="*/ 1016230 h 3034543"/>
              <a:gd name="connsiteX8" fmla="*/ 18231 w 5169359"/>
              <a:gd name="connsiteY8" fmla="*/ 0 h 3034543"/>
              <a:gd name="connsiteX9" fmla="*/ 249530 w 5169359"/>
              <a:gd name="connsiteY9" fmla="*/ 2507486 h 3034543"/>
              <a:gd name="connsiteX0" fmla="*/ 219793 w 5172279"/>
              <a:gd name="connsiteY0" fmla="*/ 2638115 h 3034543"/>
              <a:gd name="connsiteX1" fmla="*/ 2050992 w 5172279"/>
              <a:gd name="connsiteY1" fmla="*/ 2566159 h 3034543"/>
              <a:gd name="connsiteX2" fmla="*/ 2738475 w 5172279"/>
              <a:gd name="connsiteY2" fmla="*/ 2987658 h 3034543"/>
              <a:gd name="connsiteX3" fmla="*/ 3799050 w 5172279"/>
              <a:gd name="connsiteY3" fmla="*/ 2067687 h 3034543"/>
              <a:gd name="connsiteX4" fmla="*/ 5168850 w 5172279"/>
              <a:gd name="connsiteY4" fmla="*/ 3034543 h 3034543"/>
              <a:gd name="connsiteX5" fmla="*/ 5172279 w 5172279"/>
              <a:gd name="connsiteY5" fmla="*/ 1805315 h 3034543"/>
              <a:gd name="connsiteX6" fmla="*/ 3108365 w 5172279"/>
              <a:gd name="connsiteY6" fmla="*/ 611487 h 3034543"/>
              <a:gd name="connsiteX7" fmla="*/ 1435136 w 5172279"/>
              <a:gd name="connsiteY7" fmla="*/ 1016230 h 3034543"/>
              <a:gd name="connsiteX8" fmla="*/ 21151 w 5172279"/>
              <a:gd name="connsiteY8" fmla="*/ 0 h 3034543"/>
              <a:gd name="connsiteX9" fmla="*/ 219793 w 5172279"/>
              <a:gd name="connsiteY9" fmla="*/ 2638115 h 3034543"/>
              <a:gd name="connsiteX0" fmla="*/ 264667 w 5168168"/>
              <a:gd name="connsiteY0" fmla="*/ 2850386 h 3034543"/>
              <a:gd name="connsiteX1" fmla="*/ 2046881 w 5168168"/>
              <a:gd name="connsiteY1" fmla="*/ 2566159 h 3034543"/>
              <a:gd name="connsiteX2" fmla="*/ 2734364 w 5168168"/>
              <a:gd name="connsiteY2" fmla="*/ 2987658 h 3034543"/>
              <a:gd name="connsiteX3" fmla="*/ 3794939 w 5168168"/>
              <a:gd name="connsiteY3" fmla="*/ 2067687 h 3034543"/>
              <a:gd name="connsiteX4" fmla="*/ 5164739 w 5168168"/>
              <a:gd name="connsiteY4" fmla="*/ 3034543 h 3034543"/>
              <a:gd name="connsiteX5" fmla="*/ 5168168 w 5168168"/>
              <a:gd name="connsiteY5" fmla="*/ 1805315 h 3034543"/>
              <a:gd name="connsiteX6" fmla="*/ 3104254 w 5168168"/>
              <a:gd name="connsiteY6" fmla="*/ 611487 h 3034543"/>
              <a:gd name="connsiteX7" fmla="*/ 1431025 w 5168168"/>
              <a:gd name="connsiteY7" fmla="*/ 1016230 h 3034543"/>
              <a:gd name="connsiteX8" fmla="*/ 17040 w 5168168"/>
              <a:gd name="connsiteY8" fmla="*/ 0 h 3034543"/>
              <a:gd name="connsiteX9" fmla="*/ 264667 w 5168168"/>
              <a:gd name="connsiteY9" fmla="*/ 2850386 h 3034543"/>
              <a:gd name="connsiteX0" fmla="*/ 12442 w 6201992"/>
              <a:gd name="connsiteY0" fmla="*/ 2157898 h 3034543"/>
              <a:gd name="connsiteX1" fmla="*/ 3080705 w 6201992"/>
              <a:gd name="connsiteY1" fmla="*/ 2566159 h 3034543"/>
              <a:gd name="connsiteX2" fmla="*/ 3768188 w 6201992"/>
              <a:gd name="connsiteY2" fmla="*/ 2987658 h 3034543"/>
              <a:gd name="connsiteX3" fmla="*/ 4828763 w 6201992"/>
              <a:gd name="connsiteY3" fmla="*/ 2067687 h 3034543"/>
              <a:gd name="connsiteX4" fmla="*/ 6198563 w 6201992"/>
              <a:gd name="connsiteY4" fmla="*/ 3034543 h 3034543"/>
              <a:gd name="connsiteX5" fmla="*/ 6201992 w 6201992"/>
              <a:gd name="connsiteY5" fmla="*/ 1805315 h 3034543"/>
              <a:gd name="connsiteX6" fmla="*/ 4138078 w 6201992"/>
              <a:gd name="connsiteY6" fmla="*/ 611487 h 3034543"/>
              <a:gd name="connsiteX7" fmla="*/ 2464849 w 6201992"/>
              <a:gd name="connsiteY7" fmla="*/ 1016230 h 3034543"/>
              <a:gd name="connsiteX8" fmla="*/ 1050864 w 6201992"/>
              <a:gd name="connsiteY8" fmla="*/ 0 h 3034543"/>
              <a:gd name="connsiteX9" fmla="*/ 12442 w 6201992"/>
              <a:gd name="connsiteY9" fmla="*/ 2157898 h 3034543"/>
              <a:gd name="connsiteX0" fmla="*/ 21 w 6189571"/>
              <a:gd name="connsiteY0" fmla="*/ 2157898 h 3034543"/>
              <a:gd name="connsiteX1" fmla="*/ 3068284 w 6189571"/>
              <a:gd name="connsiteY1" fmla="*/ 2566159 h 3034543"/>
              <a:gd name="connsiteX2" fmla="*/ 3755767 w 6189571"/>
              <a:gd name="connsiteY2" fmla="*/ 2987658 h 3034543"/>
              <a:gd name="connsiteX3" fmla="*/ 4816342 w 6189571"/>
              <a:gd name="connsiteY3" fmla="*/ 2067687 h 3034543"/>
              <a:gd name="connsiteX4" fmla="*/ 6186142 w 6189571"/>
              <a:gd name="connsiteY4" fmla="*/ 3034543 h 3034543"/>
              <a:gd name="connsiteX5" fmla="*/ 6189571 w 6189571"/>
              <a:gd name="connsiteY5" fmla="*/ 1805315 h 3034543"/>
              <a:gd name="connsiteX6" fmla="*/ 4125657 w 6189571"/>
              <a:gd name="connsiteY6" fmla="*/ 611487 h 3034543"/>
              <a:gd name="connsiteX7" fmla="*/ 2452428 w 6189571"/>
              <a:gd name="connsiteY7" fmla="*/ 1016230 h 3034543"/>
              <a:gd name="connsiteX8" fmla="*/ 1038443 w 6189571"/>
              <a:gd name="connsiteY8" fmla="*/ 0 h 3034543"/>
              <a:gd name="connsiteX9" fmla="*/ 21 w 6189571"/>
              <a:gd name="connsiteY9" fmla="*/ 2157898 h 3034543"/>
              <a:gd name="connsiteX0" fmla="*/ 21 w 6189571"/>
              <a:gd name="connsiteY0" fmla="*/ 2157898 h 3034543"/>
              <a:gd name="connsiteX1" fmla="*/ 2870430 w 6189571"/>
              <a:gd name="connsiteY1" fmla="*/ 1898403 h 3034543"/>
              <a:gd name="connsiteX2" fmla="*/ 3755767 w 6189571"/>
              <a:gd name="connsiteY2" fmla="*/ 2987658 h 3034543"/>
              <a:gd name="connsiteX3" fmla="*/ 4816342 w 6189571"/>
              <a:gd name="connsiteY3" fmla="*/ 2067687 h 3034543"/>
              <a:gd name="connsiteX4" fmla="*/ 6186142 w 6189571"/>
              <a:gd name="connsiteY4" fmla="*/ 3034543 h 3034543"/>
              <a:gd name="connsiteX5" fmla="*/ 6189571 w 6189571"/>
              <a:gd name="connsiteY5" fmla="*/ 1805315 h 3034543"/>
              <a:gd name="connsiteX6" fmla="*/ 4125657 w 6189571"/>
              <a:gd name="connsiteY6" fmla="*/ 611487 h 3034543"/>
              <a:gd name="connsiteX7" fmla="*/ 2452428 w 6189571"/>
              <a:gd name="connsiteY7" fmla="*/ 1016230 h 3034543"/>
              <a:gd name="connsiteX8" fmla="*/ 1038443 w 6189571"/>
              <a:gd name="connsiteY8" fmla="*/ 0 h 3034543"/>
              <a:gd name="connsiteX9" fmla="*/ 21 w 6189571"/>
              <a:gd name="connsiteY9" fmla="*/ 2157898 h 3034543"/>
              <a:gd name="connsiteX0" fmla="*/ 21 w 8415423"/>
              <a:gd name="connsiteY0" fmla="*/ 2157898 h 3034543"/>
              <a:gd name="connsiteX1" fmla="*/ 2870430 w 8415423"/>
              <a:gd name="connsiteY1" fmla="*/ 1898403 h 3034543"/>
              <a:gd name="connsiteX2" fmla="*/ 3755767 w 8415423"/>
              <a:gd name="connsiteY2" fmla="*/ 2987658 h 3034543"/>
              <a:gd name="connsiteX3" fmla="*/ 4816342 w 8415423"/>
              <a:gd name="connsiteY3" fmla="*/ 2067687 h 3034543"/>
              <a:gd name="connsiteX4" fmla="*/ 6186142 w 8415423"/>
              <a:gd name="connsiteY4" fmla="*/ 3034543 h 3034543"/>
              <a:gd name="connsiteX5" fmla="*/ 8415423 w 8415423"/>
              <a:gd name="connsiteY5" fmla="*/ 1916607 h 3034543"/>
              <a:gd name="connsiteX6" fmla="*/ 4125657 w 8415423"/>
              <a:gd name="connsiteY6" fmla="*/ 611487 h 3034543"/>
              <a:gd name="connsiteX7" fmla="*/ 2452428 w 8415423"/>
              <a:gd name="connsiteY7" fmla="*/ 1016230 h 3034543"/>
              <a:gd name="connsiteX8" fmla="*/ 1038443 w 8415423"/>
              <a:gd name="connsiteY8" fmla="*/ 0 h 3034543"/>
              <a:gd name="connsiteX9" fmla="*/ 21 w 8415423"/>
              <a:gd name="connsiteY9" fmla="*/ 2157898 h 3034543"/>
              <a:gd name="connsiteX0" fmla="*/ 21 w 8415423"/>
              <a:gd name="connsiteY0" fmla="*/ 2157898 h 3368421"/>
              <a:gd name="connsiteX1" fmla="*/ 2870430 w 8415423"/>
              <a:gd name="connsiteY1" fmla="*/ 1898403 h 3368421"/>
              <a:gd name="connsiteX2" fmla="*/ 3755767 w 8415423"/>
              <a:gd name="connsiteY2" fmla="*/ 2987658 h 3368421"/>
              <a:gd name="connsiteX3" fmla="*/ 4816342 w 8415423"/>
              <a:gd name="connsiteY3" fmla="*/ 2067687 h 3368421"/>
              <a:gd name="connsiteX4" fmla="*/ 8226507 w 8415423"/>
              <a:gd name="connsiteY4" fmla="*/ 3368421 h 3368421"/>
              <a:gd name="connsiteX5" fmla="*/ 8415423 w 8415423"/>
              <a:gd name="connsiteY5" fmla="*/ 1916607 h 3368421"/>
              <a:gd name="connsiteX6" fmla="*/ 4125657 w 8415423"/>
              <a:gd name="connsiteY6" fmla="*/ 611487 h 3368421"/>
              <a:gd name="connsiteX7" fmla="*/ 2452428 w 8415423"/>
              <a:gd name="connsiteY7" fmla="*/ 1016230 h 3368421"/>
              <a:gd name="connsiteX8" fmla="*/ 1038443 w 8415423"/>
              <a:gd name="connsiteY8" fmla="*/ 0 h 3368421"/>
              <a:gd name="connsiteX9" fmla="*/ 21 w 8415423"/>
              <a:gd name="connsiteY9" fmla="*/ 2157898 h 3368421"/>
              <a:gd name="connsiteX0" fmla="*/ 21 w 8415423"/>
              <a:gd name="connsiteY0" fmla="*/ 2157898 h 3368421"/>
              <a:gd name="connsiteX1" fmla="*/ 2870430 w 8415423"/>
              <a:gd name="connsiteY1" fmla="*/ 1898403 h 3368421"/>
              <a:gd name="connsiteX2" fmla="*/ 4027816 w 8415423"/>
              <a:gd name="connsiteY2" fmla="*/ 1194609 h 3368421"/>
              <a:gd name="connsiteX3" fmla="*/ 4816342 w 8415423"/>
              <a:gd name="connsiteY3" fmla="*/ 2067687 h 3368421"/>
              <a:gd name="connsiteX4" fmla="*/ 8226507 w 8415423"/>
              <a:gd name="connsiteY4" fmla="*/ 3368421 h 3368421"/>
              <a:gd name="connsiteX5" fmla="*/ 8415423 w 8415423"/>
              <a:gd name="connsiteY5" fmla="*/ 1916607 h 3368421"/>
              <a:gd name="connsiteX6" fmla="*/ 4125657 w 8415423"/>
              <a:gd name="connsiteY6" fmla="*/ 611487 h 3368421"/>
              <a:gd name="connsiteX7" fmla="*/ 2452428 w 8415423"/>
              <a:gd name="connsiteY7" fmla="*/ 1016230 h 3368421"/>
              <a:gd name="connsiteX8" fmla="*/ 1038443 w 8415423"/>
              <a:gd name="connsiteY8" fmla="*/ 0 h 3368421"/>
              <a:gd name="connsiteX9" fmla="*/ 21 w 8415423"/>
              <a:gd name="connsiteY9" fmla="*/ 2157898 h 3368421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4027816 w 8415423"/>
              <a:gd name="connsiteY2" fmla="*/ 1532888 h 3706700"/>
              <a:gd name="connsiteX3" fmla="*/ 4816342 w 8415423"/>
              <a:gd name="connsiteY3" fmla="*/ 2405966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4027816 w 8415423"/>
              <a:gd name="connsiteY2" fmla="*/ 1532888 h 3706700"/>
              <a:gd name="connsiteX3" fmla="*/ 6324976 w 8415423"/>
              <a:gd name="connsiteY3" fmla="*/ 1453795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414425 w 8415423"/>
              <a:gd name="connsiteY2" fmla="*/ 2052255 h 3706700"/>
              <a:gd name="connsiteX3" fmla="*/ 6324976 w 8415423"/>
              <a:gd name="connsiteY3" fmla="*/ 1453795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414425 w 8415423"/>
              <a:gd name="connsiteY2" fmla="*/ 2052255 h 3706700"/>
              <a:gd name="connsiteX3" fmla="*/ 7400805 w 8415423"/>
              <a:gd name="connsiteY3" fmla="*/ 219574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7400805 w 8415423"/>
              <a:gd name="connsiteY3" fmla="*/ 219574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906172 w 8415423"/>
              <a:gd name="connsiteY3" fmla="*/ 1527990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906172 w 8415423"/>
              <a:gd name="connsiteY3" fmla="*/ 1527990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79474 w 8415423"/>
              <a:gd name="connsiteY2" fmla="*/ 2571622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695954 w 8415423"/>
              <a:gd name="connsiteY3" fmla="*/ 1107552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708320 w 8415423"/>
              <a:gd name="connsiteY3" fmla="*/ 1490894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6708320 w 8415423"/>
              <a:gd name="connsiteY3" fmla="*/ 1490894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415423"/>
              <a:gd name="connsiteY0" fmla="*/ 2496177 h 3706700"/>
              <a:gd name="connsiteX1" fmla="*/ 2870430 w 8415423"/>
              <a:gd name="connsiteY1" fmla="*/ 2236682 h 3706700"/>
              <a:gd name="connsiteX2" fmla="*/ 6154743 w 8415423"/>
              <a:gd name="connsiteY2" fmla="*/ 2559257 h 3706700"/>
              <a:gd name="connsiteX3" fmla="*/ 7079296 w 8415423"/>
              <a:gd name="connsiteY3" fmla="*/ 1305407 h 3706700"/>
              <a:gd name="connsiteX4" fmla="*/ 8226507 w 8415423"/>
              <a:gd name="connsiteY4" fmla="*/ 3706700 h 3706700"/>
              <a:gd name="connsiteX5" fmla="*/ 8415423 w 8415423"/>
              <a:gd name="connsiteY5" fmla="*/ 2254886 h 3706700"/>
              <a:gd name="connsiteX6" fmla="*/ 7118193 w 8415423"/>
              <a:gd name="connsiteY6" fmla="*/ 9961 h 3706700"/>
              <a:gd name="connsiteX7" fmla="*/ 2452428 w 8415423"/>
              <a:gd name="connsiteY7" fmla="*/ 1354509 h 3706700"/>
              <a:gd name="connsiteX8" fmla="*/ 1038443 w 8415423"/>
              <a:gd name="connsiteY8" fmla="*/ 338279 h 3706700"/>
              <a:gd name="connsiteX9" fmla="*/ 21 w 8415423"/>
              <a:gd name="connsiteY9" fmla="*/ 2496177 h 3706700"/>
              <a:gd name="connsiteX0" fmla="*/ 21 w 8724569"/>
              <a:gd name="connsiteY0" fmla="*/ 2575412 h 3785935"/>
              <a:gd name="connsiteX1" fmla="*/ 2870430 w 8724569"/>
              <a:gd name="connsiteY1" fmla="*/ 2315917 h 3785935"/>
              <a:gd name="connsiteX2" fmla="*/ 6154743 w 8724569"/>
              <a:gd name="connsiteY2" fmla="*/ 2638492 h 3785935"/>
              <a:gd name="connsiteX3" fmla="*/ 7079296 w 8724569"/>
              <a:gd name="connsiteY3" fmla="*/ 1384642 h 3785935"/>
              <a:gd name="connsiteX4" fmla="*/ 8226507 w 8724569"/>
              <a:gd name="connsiteY4" fmla="*/ 3785935 h 3785935"/>
              <a:gd name="connsiteX5" fmla="*/ 8724569 w 8724569"/>
              <a:gd name="connsiteY5" fmla="*/ 244290 h 3785935"/>
              <a:gd name="connsiteX6" fmla="*/ 7118193 w 8724569"/>
              <a:gd name="connsiteY6" fmla="*/ 89196 h 3785935"/>
              <a:gd name="connsiteX7" fmla="*/ 2452428 w 8724569"/>
              <a:gd name="connsiteY7" fmla="*/ 1433744 h 3785935"/>
              <a:gd name="connsiteX8" fmla="*/ 1038443 w 8724569"/>
              <a:gd name="connsiteY8" fmla="*/ 417514 h 3785935"/>
              <a:gd name="connsiteX9" fmla="*/ 21 w 8724569"/>
              <a:gd name="connsiteY9" fmla="*/ 2575412 h 3785935"/>
              <a:gd name="connsiteX0" fmla="*/ 21 w 8894489"/>
              <a:gd name="connsiteY0" fmla="*/ 2575412 h 2680326"/>
              <a:gd name="connsiteX1" fmla="*/ 2870430 w 8894489"/>
              <a:gd name="connsiteY1" fmla="*/ 2315917 h 2680326"/>
              <a:gd name="connsiteX2" fmla="*/ 6154743 w 8894489"/>
              <a:gd name="connsiteY2" fmla="*/ 2638492 h 2680326"/>
              <a:gd name="connsiteX3" fmla="*/ 7079296 w 8894489"/>
              <a:gd name="connsiteY3" fmla="*/ 1384642 h 2680326"/>
              <a:gd name="connsiteX4" fmla="*/ 8894263 w 8894489"/>
              <a:gd name="connsiteY4" fmla="*/ 1856861 h 2680326"/>
              <a:gd name="connsiteX5" fmla="*/ 8724569 w 8894489"/>
              <a:gd name="connsiteY5" fmla="*/ 244290 h 2680326"/>
              <a:gd name="connsiteX6" fmla="*/ 7118193 w 8894489"/>
              <a:gd name="connsiteY6" fmla="*/ 89196 h 2680326"/>
              <a:gd name="connsiteX7" fmla="*/ 2452428 w 8894489"/>
              <a:gd name="connsiteY7" fmla="*/ 1433744 h 2680326"/>
              <a:gd name="connsiteX8" fmla="*/ 1038443 w 8894489"/>
              <a:gd name="connsiteY8" fmla="*/ 417514 h 2680326"/>
              <a:gd name="connsiteX9" fmla="*/ 21 w 8894489"/>
              <a:gd name="connsiteY9" fmla="*/ 2575412 h 2680326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37937 h 2642851"/>
              <a:gd name="connsiteX1" fmla="*/ 2870430 w 8894489"/>
              <a:gd name="connsiteY1" fmla="*/ 2278442 h 2642851"/>
              <a:gd name="connsiteX2" fmla="*/ 6154743 w 8894489"/>
              <a:gd name="connsiteY2" fmla="*/ 2601017 h 2642851"/>
              <a:gd name="connsiteX3" fmla="*/ 7079296 w 8894489"/>
              <a:gd name="connsiteY3" fmla="*/ 1347167 h 2642851"/>
              <a:gd name="connsiteX4" fmla="*/ 8894263 w 8894489"/>
              <a:gd name="connsiteY4" fmla="*/ 1819386 h 2642851"/>
              <a:gd name="connsiteX5" fmla="*/ 8724569 w 8894489"/>
              <a:gd name="connsiteY5" fmla="*/ 206815 h 2642851"/>
              <a:gd name="connsiteX6" fmla="*/ 7118193 w 8894489"/>
              <a:gd name="connsiteY6" fmla="*/ 51721 h 2642851"/>
              <a:gd name="connsiteX7" fmla="*/ 5061623 w 8894489"/>
              <a:gd name="connsiteY7" fmla="*/ 889268 h 2642851"/>
              <a:gd name="connsiteX8" fmla="*/ 1038443 w 8894489"/>
              <a:gd name="connsiteY8" fmla="*/ 380039 h 2642851"/>
              <a:gd name="connsiteX9" fmla="*/ 21 w 8894489"/>
              <a:gd name="connsiteY9" fmla="*/ 2537937 h 2642851"/>
              <a:gd name="connsiteX0" fmla="*/ 21 w 8894489"/>
              <a:gd name="connsiteY0" fmla="*/ 2561694 h 2666608"/>
              <a:gd name="connsiteX1" fmla="*/ 2870430 w 8894489"/>
              <a:gd name="connsiteY1" fmla="*/ 2302199 h 2666608"/>
              <a:gd name="connsiteX2" fmla="*/ 6154743 w 8894489"/>
              <a:gd name="connsiteY2" fmla="*/ 2624774 h 2666608"/>
              <a:gd name="connsiteX3" fmla="*/ 7079296 w 8894489"/>
              <a:gd name="connsiteY3" fmla="*/ 1370924 h 2666608"/>
              <a:gd name="connsiteX4" fmla="*/ 8894263 w 8894489"/>
              <a:gd name="connsiteY4" fmla="*/ 1843143 h 2666608"/>
              <a:gd name="connsiteX5" fmla="*/ 8724569 w 8894489"/>
              <a:gd name="connsiteY5" fmla="*/ 230572 h 2666608"/>
              <a:gd name="connsiteX6" fmla="*/ 7118193 w 8894489"/>
              <a:gd name="connsiteY6" fmla="*/ 75478 h 2666608"/>
              <a:gd name="connsiteX7" fmla="*/ 4937965 w 8894489"/>
              <a:gd name="connsiteY7" fmla="*/ 1234537 h 2666608"/>
              <a:gd name="connsiteX8" fmla="*/ 1038443 w 8894489"/>
              <a:gd name="connsiteY8" fmla="*/ 403796 h 2666608"/>
              <a:gd name="connsiteX9" fmla="*/ 21 w 8894489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038446 w 8894492"/>
              <a:gd name="connsiteY8" fmla="*/ 403796 h 2666608"/>
              <a:gd name="connsiteX9" fmla="*/ 24 w 8894492"/>
              <a:gd name="connsiteY9" fmla="*/ 2561694 h 2666608"/>
              <a:gd name="connsiteX0" fmla="*/ 22 w 8894490"/>
              <a:gd name="connsiteY0" fmla="*/ 2561694 h 2666608"/>
              <a:gd name="connsiteX1" fmla="*/ 2870431 w 8894490"/>
              <a:gd name="connsiteY1" fmla="*/ 2302199 h 2666608"/>
              <a:gd name="connsiteX2" fmla="*/ 6154744 w 8894490"/>
              <a:gd name="connsiteY2" fmla="*/ 2624774 h 2666608"/>
              <a:gd name="connsiteX3" fmla="*/ 7079297 w 8894490"/>
              <a:gd name="connsiteY3" fmla="*/ 1370924 h 2666608"/>
              <a:gd name="connsiteX4" fmla="*/ 8894264 w 8894490"/>
              <a:gd name="connsiteY4" fmla="*/ 1843143 h 2666608"/>
              <a:gd name="connsiteX5" fmla="*/ 8724570 w 8894490"/>
              <a:gd name="connsiteY5" fmla="*/ 230572 h 2666608"/>
              <a:gd name="connsiteX6" fmla="*/ 7118194 w 8894490"/>
              <a:gd name="connsiteY6" fmla="*/ 75478 h 2666608"/>
              <a:gd name="connsiteX7" fmla="*/ 4937966 w 8894490"/>
              <a:gd name="connsiteY7" fmla="*/ 1234537 h 2666608"/>
              <a:gd name="connsiteX8" fmla="*/ 1162102 w 8894490"/>
              <a:gd name="connsiteY8" fmla="*/ 230674 h 2666608"/>
              <a:gd name="connsiteX9" fmla="*/ 22 w 8894490"/>
              <a:gd name="connsiteY9" fmla="*/ 2561694 h 2666608"/>
              <a:gd name="connsiteX0" fmla="*/ 20 w 8894488"/>
              <a:gd name="connsiteY0" fmla="*/ 2561694 h 2666608"/>
              <a:gd name="connsiteX1" fmla="*/ 2870429 w 8894488"/>
              <a:gd name="connsiteY1" fmla="*/ 2302199 h 2666608"/>
              <a:gd name="connsiteX2" fmla="*/ 6154742 w 8894488"/>
              <a:gd name="connsiteY2" fmla="*/ 2624774 h 2666608"/>
              <a:gd name="connsiteX3" fmla="*/ 7079295 w 8894488"/>
              <a:gd name="connsiteY3" fmla="*/ 1370924 h 2666608"/>
              <a:gd name="connsiteX4" fmla="*/ 8894262 w 8894488"/>
              <a:gd name="connsiteY4" fmla="*/ 1843143 h 2666608"/>
              <a:gd name="connsiteX5" fmla="*/ 8724568 w 8894488"/>
              <a:gd name="connsiteY5" fmla="*/ 230572 h 2666608"/>
              <a:gd name="connsiteX6" fmla="*/ 7118192 w 8894488"/>
              <a:gd name="connsiteY6" fmla="*/ 75478 h 2666608"/>
              <a:gd name="connsiteX7" fmla="*/ 4937964 w 8894488"/>
              <a:gd name="connsiteY7" fmla="*/ 1234537 h 2666608"/>
              <a:gd name="connsiteX8" fmla="*/ 1162100 w 8894488"/>
              <a:gd name="connsiteY8" fmla="*/ 230674 h 2666608"/>
              <a:gd name="connsiteX9" fmla="*/ 20 w 8894488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162104 w 8894492"/>
              <a:gd name="connsiteY8" fmla="*/ 230674 h 2666608"/>
              <a:gd name="connsiteX9" fmla="*/ 24 w 8894492"/>
              <a:gd name="connsiteY9" fmla="*/ 2561694 h 2666608"/>
              <a:gd name="connsiteX0" fmla="*/ 24 w 8894492"/>
              <a:gd name="connsiteY0" fmla="*/ 2561694 h 2666608"/>
              <a:gd name="connsiteX1" fmla="*/ 2870433 w 8894492"/>
              <a:gd name="connsiteY1" fmla="*/ 2302199 h 2666608"/>
              <a:gd name="connsiteX2" fmla="*/ 6154746 w 8894492"/>
              <a:gd name="connsiteY2" fmla="*/ 2624774 h 2666608"/>
              <a:gd name="connsiteX3" fmla="*/ 7079299 w 8894492"/>
              <a:gd name="connsiteY3" fmla="*/ 1370924 h 2666608"/>
              <a:gd name="connsiteX4" fmla="*/ 8894266 w 8894492"/>
              <a:gd name="connsiteY4" fmla="*/ 1843143 h 2666608"/>
              <a:gd name="connsiteX5" fmla="*/ 8724572 w 8894492"/>
              <a:gd name="connsiteY5" fmla="*/ 230572 h 2666608"/>
              <a:gd name="connsiteX6" fmla="*/ 7118196 w 8894492"/>
              <a:gd name="connsiteY6" fmla="*/ 75478 h 2666608"/>
              <a:gd name="connsiteX7" fmla="*/ 4937968 w 8894492"/>
              <a:gd name="connsiteY7" fmla="*/ 1234537 h 2666608"/>
              <a:gd name="connsiteX8" fmla="*/ 1162104 w 8894492"/>
              <a:gd name="connsiteY8" fmla="*/ 230674 h 2666608"/>
              <a:gd name="connsiteX9" fmla="*/ 24 w 8894492"/>
              <a:gd name="connsiteY9" fmla="*/ 2561694 h 26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94492" h="2666608">
                <a:moveTo>
                  <a:pt x="24" y="2561694"/>
                </a:moveTo>
                <a:cubicBezTo>
                  <a:pt x="238152" y="2906008"/>
                  <a:pt x="1844646" y="2291686"/>
                  <a:pt x="2870433" y="2302199"/>
                </a:cubicBezTo>
                <a:cubicBezTo>
                  <a:pt x="3896220" y="2312712"/>
                  <a:pt x="5453269" y="2779986"/>
                  <a:pt x="6154746" y="2624774"/>
                </a:cubicBezTo>
                <a:cubicBezTo>
                  <a:pt x="6856223" y="2469562"/>
                  <a:pt x="6622712" y="1501196"/>
                  <a:pt x="7079299" y="1370924"/>
                </a:cubicBezTo>
                <a:cubicBezTo>
                  <a:pt x="7535886" y="1240652"/>
                  <a:pt x="8220281" y="1003287"/>
                  <a:pt x="8894266" y="1843143"/>
                </a:cubicBezTo>
                <a:cubicBezTo>
                  <a:pt x="8901837" y="1235315"/>
                  <a:pt x="8717000" y="884829"/>
                  <a:pt x="8724572" y="230572"/>
                </a:cubicBezTo>
                <a:cubicBezTo>
                  <a:pt x="8457872" y="45429"/>
                  <a:pt x="7749297" y="-91849"/>
                  <a:pt x="7118196" y="75478"/>
                </a:cubicBezTo>
                <a:cubicBezTo>
                  <a:pt x="6487095" y="242805"/>
                  <a:pt x="5930650" y="1208671"/>
                  <a:pt x="4937968" y="1234537"/>
                </a:cubicBezTo>
                <a:cubicBezTo>
                  <a:pt x="3945286" y="1260403"/>
                  <a:pt x="1395326" y="14280"/>
                  <a:pt x="1162104" y="230674"/>
                </a:cubicBezTo>
                <a:cubicBezTo>
                  <a:pt x="816483" y="1097715"/>
                  <a:pt x="-5180" y="1437886"/>
                  <a:pt x="24" y="2561694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  <a:alpha val="90000"/>
                </a:schemeClr>
              </a:gs>
              <a:gs pos="43000">
                <a:schemeClr val="accent4">
                  <a:lumMod val="75000"/>
                  <a:alpha val="80000"/>
                </a:schemeClr>
              </a:gs>
              <a:gs pos="63000">
                <a:srgbClr val="2B535B">
                  <a:alpha val="80000"/>
                </a:srgbClr>
              </a:gs>
              <a:gs pos="84000">
                <a:schemeClr val="tx1">
                  <a:alpha val="80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4D7D96B-3E86-7F4B-A0CF-3FABA8E4447E}"/>
              </a:ext>
            </a:extLst>
          </p:cNvPr>
          <p:cNvSpPr/>
          <p:nvPr userDrawn="1"/>
        </p:nvSpPr>
        <p:spPr>
          <a:xfrm flipH="1">
            <a:off x="-385946" y="2043990"/>
            <a:ext cx="9974512" cy="5179951"/>
          </a:xfrm>
          <a:custGeom>
            <a:avLst/>
            <a:gdLst>
              <a:gd name="connsiteX0" fmla="*/ 5262585 w 5882184"/>
              <a:gd name="connsiteY0" fmla="*/ 2546 h 3597372"/>
              <a:gd name="connsiteX1" fmla="*/ 875642 w 5882184"/>
              <a:gd name="connsiteY1" fmla="*/ 1613631 h 3597372"/>
              <a:gd name="connsiteX2" fmla="*/ 385785 w 5882184"/>
              <a:gd name="connsiteY2" fmla="*/ 3594831 h 3597372"/>
              <a:gd name="connsiteX3" fmla="*/ 5327899 w 5882184"/>
              <a:gd name="connsiteY3" fmla="*/ 1983746 h 3597372"/>
              <a:gd name="connsiteX4" fmla="*/ 5262585 w 5882184"/>
              <a:gd name="connsiteY4" fmla="*/ 2546 h 3597372"/>
              <a:gd name="connsiteX0" fmla="*/ 5262585 w 5882184"/>
              <a:gd name="connsiteY0" fmla="*/ 2546 h 3597372"/>
              <a:gd name="connsiteX1" fmla="*/ 875642 w 5882184"/>
              <a:gd name="connsiteY1" fmla="*/ 1613631 h 3597372"/>
              <a:gd name="connsiteX2" fmla="*/ 385785 w 5882184"/>
              <a:gd name="connsiteY2" fmla="*/ 3594831 h 3597372"/>
              <a:gd name="connsiteX3" fmla="*/ 5327899 w 5882184"/>
              <a:gd name="connsiteY3" fmla="*/ 1983746 h 3597372"/>
              <a:gd name="connsiteX4" fmla="*/ 5262585 w 5882184"/>
              <a:gd name="connsiteY4" fmla="*/ 2546 h 3597372"/>
              <a:gd name="connsiteX0" fmla="*/ 5262585 w 5674654"/>
              <a:gd name="connsiteY0" fmla="*/ 2546 h 3597372"/>
              <a:gd name="connsiteX1" fmla="*/ 875642 w 5674654"/>
              <a:gd name="connsiteY1" fmla="*/ 1613631 h 3597372"/>
              <a:gd name="connsiteX2" fmla="*/ 385785 w 5674654"/>
              <a:gd name="connsiteY2" fmla="*/ 3594831 h 3597372"/>
              <a:gd name="connsiteX3" fmla="*/ 5327899 w 5674654"/>
              <a:gd name="connsiteY3" fmla="*/ 1983746 h 3597372"/>
              <a:gd name="connsiteX4" fmla="*/ 5262585 w 5674654"/>
              <a:gd name="connsiteY4" fmla="*/ 2546 h 3597372"/>
              <a:gd name="connsiteX0" fmla="*/ 5262585 w 5674654"/>
              <a:gd name="connsiteY0" fmla="*/ 2546 h 3597372"/>
              <a:gd name="connsiteX1" fmla="*/ 875642 w 5674654"/>
              <a:gd name="connsiteY1" fmla="*/ 1613631 h 3597372"/>
              <a:gd name="connsiteX2" fmla="*/ 385785 w 5674654"/>
              <a:gd name="connsiteY2" fmla="*/ 3594831 h 3597372"/>
              <a:gd name="connsiteX3" fmla="*/ 5327899 w 5674654"/>
              <a:gd name="connsiteY3" fmla="*/ 1983746 h 3597372"/>
              <a:gd name="connsiteX4" fmla="*/ 5262585 w 5674654"/>
              <a:gd name="connsiteY4" fmla="*/ 2546 h 3597372"/>
              <a:gd name="connsiteX0" fmla="*/ 5262585 w 5327899"/>
              <a:gd name="connsiteY0" fmla="*/ 2546 h 3597372"/>
              <a:gd name="connsiteX1" fmla="*/ 875642 w 5327899"/>
              <a:gd name="connsiteY1" fmla="*/ 1613631 h 3597372"/>
              <a:gd name="connsiteX2" fmla="*/ 385785 w 5327899"/>
              <a:gd name="connsiteY2" fmla="*/ 3594831 h 3597372"/>
              <a:gd name="connsiteX3" fmla="*/ 5327899 w 5327899"/>
              <a:gd name="connsiteY3" fmla="*/ 1983746 h 3597372"/>
              <a:gd name="connsiteX4" fmla="*/ 5262585 w 5327899"/>
              <a:gd name="connsiteY4" fmla="*/ 2546 h 3597372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546 h 3597389"/>
              <a:gd name="connsiteX1" fmla="*/ 875642 w 5270299"/>
              <a:gd name="connsiteY1" fmla="*/ 1613631 h 3597389"/>
              <a:gd name="connsiteX2" fmla="*/ 385785 w 5270299"/>
              <a:gd name="connsiteY2" fmla="*/ 3594831 h 3597389"/>
              <a:gd name="connsiteX3" fmla="*/ 5270299 w 5270299"/>
              <a:gd name="connsiteY3" fmla="*/ 1990946 h 3597389"/>
              <a:gd name="connsiteX4" fmla="*/ 5262585 w 5270299"/>
              <a:gd name="connsiteY4" fmla="*/ 2546 h 3597389"/>
              <a:gd name="connsiteX0" fmla="*/ 5262585 w 5270299"/>
              <a:gd name="connsiteY0" fmla="*/ 2010 h 3596853"/>
              <a:gd name="connsiteX1" fmla="*/ 875642 w 5270299"/>
              <a:gd name="connsiteY1" fmla="*/ 1613095 h 3596853"/>
              <a:gd name="connsiteX2" fmla="*/ 385785 w 5270299"/>
              <a:gd name="connsiteY2" fmla="*/ 3594295 h 3596853"/>
              <a:gd name="connsiteX3" fmla="*/ 5270299 w 5270299"/>
              <a:gd name="connsiteY3" fmla="*/ 1990410 h 3596853"/>
              <a:gd name="connsiteX4" fmla="*/ 5262585 w 5270299"/>
              <a:gd name="connsiteY4" fmla="*/ 2010 h 3596853"/>
              <a:gd name="connsiteX0" fmla="*/ 5262585 w 5270299"/>
              <a:gd name="connsiteY0" fmla="*/ 2010 h 3596853"/>
              <a:gd name="connsiteX1" fmla="*/ 875642 w 5270299"/>
              <a:gd name="connsiteY1" fmla="*/ 1613095 h 3596853"/>
              <a:gd name="connsiteX2" fmla="*/ 385785 w 5270299"/>
              <a:gd name="connsiteY2" fmla="*/ 3594295 h 3596853"/>
              <a:gd name="connsiteX3" fmla="*/ 5270299 w 5270299"/>
              <a:gd name="connsiteY3" fmla="*/ 1990410 h 3596853"/>
              <a:gd name="connsiteX4" fmla="*/ 5262585 w 5270299"/>
              <a:gd name="connsiteY4" fmla="*/ 2010 h 3596853"/>
              <a:gd name="connsiteX0" fmla="*/ 5573793 w 5581507"/>
              <a:gd name="connsiteY0" fmla="*/ 1971 h 3596814"/>
              <a:gd name="connsiteX1" fmla="*/ 495650 w 5581507"/>
              <a:gd name="connsiteY1" fmla="*/ 1634656 h 3596814"/>
              <a:gd name="connsiteX2" fmla="*/ 696993 w 5581507"/>
              <a:gd name="connsiteY2" fmla="*/ 3594256 h 3596814"/>
              <a:gd name="connsiteX3" fmla="*/ 5581507 w 5581507"/>
              <a:gd name="connsiteY3" fmla="*/ 1990371 h 3596814"/>
              <a:gd name="connsiteX4" fmla="*/ 5573793 w 5581507"/>
              <a:gd name="connsiteY4" fmla="*/ 1971 h 3596814"/>
              <a:gd name="connsiteX0" fmla="*/ 5272348 w 5280062"/>
              <a:gd name="connsiteY0" fmla="*/ 1971 h 3596814"/>
              <a:gd name="connsiteX1" fmla="*/ 194205 w 5280062"/>
              <a:gd name="connsiteY1" fmla="*/ 1634656 h 3596814"/>
              <a:gd name="connsiteX2" fmla="*/ 395548 w 5280062"/>
              <a:gd name="connsiteY2" fmla="*/ 3594256 h 3596814"/>
              <a:gd name="connsiteX3" fmla="*/ 5280062 w 5280062"/>
              <a:gd name="connsiteY3" fmla="*/ 1990371 h 3596814"/>
              <a:gd name="connsiteX4" fmla="*/ 5272348 w 5280062"/>
              <a:gd name="connsiteY4" fmla="*/ 1971 h 3596814"/>
              <a:gd name="connsiteX0" fmla="*/ 5272348 w 5280062"/>
              <a:gd name="connsiteY0" fmla="*/ 1971 h 3596814"/>
              <a:gd name="connsiteX1" fmla="*/ 194205 w 5280062"/>
              <a:gd name="connsiteY1" fmla="*/ 1634656 h 3596814"/>
              <a:gd name="connsiteX2" fmla="*/ 395548 w 5280062"/>
              <a:gd name="connsiteY2" fmla="*/ 3594256 h 3596814"/>
              <a:gd name="connsiteX3" fmla="*/ 5280062 w 5280062"/>
              <a:gd name="connsiteY3" fmla="*/ 1990371 h 3596814"/>
              <a:gd name="connsiteX4" fmla="*/ 5272348 w 5280062"/>
              <a:gd name="connsiteY4" fmla="*/ 1971 h 3596814"/>
              <a:gd name="connsiteX0" fmla="*/ 5131330 w 5139044"/>
              <a:gd name="connsiteY0" fmla="*/ 1971 h 3596814"/>
              <a:gd name="connsiteX1" fmla="*/ 53187 w 5139044"/>
              <a:gd name="connsiteY1" fmla="*/ 1634656 h 3596814"/>
              <a:gd name="connsiteX2" fmla="*/ 254530 w 5139044"/>
              <a:gd name="connsiteY2" fmla="*/ 3594256 h 3596814"/>
              <a:gd name="connsiteX3" fmla="*/ 5139044 w 5139044"/>
              <a:gd name="connsiteY3" fmla="*/ 1990371 h 3596814"/>
              <a:gd name="connsiteX4" fmla="*/ 5131330 w 5139044"/>
              <a:gd name="connsiteY4" fmla="*/ 1971 h 3596814"/>
              <a:gd name="connsiteX0" fmla="*/ 5111344 w 5119058"/>
              <a:gd name="connsiteY0" fmla="*/ 1971 h 3596814"/>
              <a:gd name="connsiteX1" fmla="*/ 33201 w 5119058"/>
              <a:gd name="connsiteY1" fmla="*/ 1634656 h 3596814"/>
              <a:gd name="connsiteX2" fmla="*/ 234544 w 5119058"/>
              <a:gd name="connsiteY2" fmla="*/ 3594256 h 3596814"/>
              <a:gd name="connsiteX3" fmla="*/ 5119058 w 5119058"/>
              <a:gd name="connsiteY3" fmla="*/ 1990371 h 3596814"/>
              <a:gd name="connsiteX4" fmla="*/ 5111344 w 5119058"/>
              <a:gd name="connsiteY4" fmla="*/ 1971 h 3596814"/>
              <a:gd name="connsiteX0" fmla="*/ 5132583 w 5140297"/>
              <a:gd name="connsiteY0" fmla="*/ 1971 h 3596814"/>
              <a:gd name="connsiteX1" fmla="*/ 54440 w 5140297"/>
              <a:gd name="connsiteY1" fmla="*/ 1634656 h 3596814"/>
              <a:gd name="connsiteX2" fmla="*/ 255783 w 5140297"/>
              <a:gd name="connsiteY2" fmla="*/ 3594256 h 3596814"/>
              <a:gd name="connsiteX3" fmla="*/ 5140297 w 5140297"/>
              <a:gd name="connsiteY3" fmla="*/ 1990371 h 3596814"/>
              <a:gd name="connsiteX4" fmla="*/ 5132583 w 5140297"/>
              <a:gd name="connsiteY4" fmla="*/ 1971 h 3596814"/>
              <a:gd name="connsiteX0" fmla="*/ 5113688 w 5121402"/>
              <a:gd name="connsiteY0" fmla="*/ 1971 h 3596814"/>
              <a:gd name="connsiteX1" fmla="*/ 35545 w 5121402"/>
              <a:gd name="connsiteY1" fmla="*/ 1634656 h 3596814"/>
              <a:gd name="connsiteX2" fmla="*/ 236888 w 5121402"/>
              <a:gd name="connsiteY2" fmla="*/ 3594256 h 3596814"/>
              <a:gd name="connsiteX3" fmla="*/ 5121402 w 5121402"/>
              <a:gd name="connsiteY3" fmla="*/ 1990371 h 3596814"/>
              <a:gd name="connsiteX4" fmla="*/ 5113688 w 5121402"/>
              <a:gd name="connsiteY4" fmla="*/ 1971 h 3596814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5121402 w 5121402"/>
              <a:gd name="connsiteY3" fmla="*/ 1990371 h 3594256"/>
              <a:gd name="connsiteX4" fmla="*/ 5113688 w 5121402"/>
              <a:gd name="connsiteY4" fmla="*/ 1971 h 3594256"/>
              <a:gd name="connsiteX0" fmla="*/ 5113688 w 5121402"/>
              <a:gd name="connsiteY0" fmla="*/ 1971 h 3611381"/>
              <a:gd name="connsiteX1" fmla="*/ 35545 w 5121402"/>
              <a:gd name="connsiteY1" fmla="*/ 1634656 h 3611381"/>
              <a:gd name="connsiteX2" fmla="*/ 236888 w 5121402"/>
              <a:gd name="connsiteY2" fmla="*/ 3594256 h 3611381"/>
              <a:gd name="connsiteX3" fmla="*/ 1741688 w 5121402"/>
              <a:gd name="connsiteY3" fmla="*/ 2556684 h 3611381"/>
              <a:gd name="connsiteX4" fmla="*/ 5121402 w 5121402"/>
              <a:gd name="connsiteY4" fmla="*/ 1990371 h 3611381"/>
              <a:gd name="connsiteX5" fmla="*/ 5113688 w 5121402"/>
              <a:gd name="connsiteY5" fmla="*/ 1971 h 3611381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741688 w 5121402"/>
              <a:gd name="connsiteY3" fmla="*/ 25566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741688 w 5121402"/>
              <a:gd name="connsiteY3" fmla="*/ 25566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1 h 3594256"/>
              <a:gd name="connsiteX1" fmla="*/ 35545 w 5121402"/>
              <a:gd name="connsiteY1" fmla="*/ 1634656 h 3594256"/>
              <a:gd name="connsiteX2" fmla="*/ 236888 w 5121402"/>
              <a:gd name="connsiteY2" fmla="*/ 3594256 h 3594256"/>
              <a:gd name="connsiteX3" fmla="*/ 1878488 w 5121402"/>
              <a:gd name="connsiteY3" fmla="*/ 2657484 h 3594256"/>
              <a:gd name="connsiteX4" fmla="*/ 5121402 w 5121402"/>
              <a:gd name="connsiteY4" fmla="*/ 1990371 h 3594256"/>
              <a:gd name="connsiteX5" fmla="*/ 5113688 w 5121402"/>
              <a:gd name="connsiteY5" fmla="*/ 1971 h 3594256"/>
              <a:gd name="connsiteX0" fmla="*/ 5113688 w 5121402"/>
              <a:gd name="connsiteY0" fmla="*/ 19761 h 3612046"/>
              <a:gd name="connsiteX1" fmla="*/ 1273688 w 5121402"/>
              <a:gd name="connsiteY1" fmla="*/ 1026474 h 3612046"/>
              <a:gd name="connsiteX2" fmla="*/ 35545 w 5121402"/>
              <a:gd name="connsiteY2" fmla="*/ 1652446 h 3612046"/>
              <a:gd name="connsiteX3" fmla="*/ 236888 w 5121402"/>
              <a:gd name="connsiteY3" fmla="*/ 3612046 h 3612046"/>
              <a:gd name="connsiteX4" fmla="*/ 1878488 w 5121402"/>
              <a:gd name="connsiteY4" fmla="*/ 2675274 h 3612046"/>
              <a:gd name="connsiteX5" fmla="*/ 5121402 w 5121402"/>
              <a:gd name="connsiteY5" fmla="*/ 2008161 h 3612046"/>
              <a:gd name="connsiteX6" fmla="*/ 5113688 w 5121402"/>
              <a:gd name="connsiteY6" fmla="*/ 19761 h 3612046"/>
              <a:gd name="connsiteX0" fmla="*/ 5113688 w 5121402"/>
              <a:gd name="connsiteY0" fmla="*/ 19761 h 3612046"/>
              <a:gd name="connsiteX1" fmla="*/ 1273688 w 5121402"/>
              <a:gd name="connsiteY1" fmla="*/ 1026474 h 3612046"/>
              <a:gd name="connsiteX2" fmla="*/ 35545 w 5121402"/>
              <a:gd name="connsiteY2" fmla="*/ 1652446 h 3612046"/>
              <a:gd name="connsiteX3" fmla="*/ 236888 w 5121402"/>
              <a:gd name="connsiteY3" fmla="*/ 3612046 h 3612046"/>
              <a:gd name="connsiteX4" fmla="*/ 1878488 w 5121402"/>
              <a:gd name="connsiteY4" fmla="*/ 2675274 h 3612046"/>
              <a:gd name="connsiteX5" fmla="*/ 5121402 w 5121402"/>
              <a:gd name="connsiteY5" fmla="*/ 2008161 h 3612046"/>
              <a:gd name="connsiteX6" fmla="*/ 5113688 w 5121402"/>
              <a:gd name="connsiteY6" fmla="*/ 19761 h 3612046"/>
              <a:gd name="connsiteX0" fmla="*/ 5113688 w 5121402"/>
              <a:gd name="connsiteY0" fmla="*/ 16110 h 3608395"/>
              <a:gd name="connsiteX1" fmla="*/ 1273688 w 5121402"/>
              <a:gd name="connsiteY1" fmla="*/ 1022823 h 3608395"/>
              <a:gd name="connsiteX2" fmla="*/ 35545 w 5121402"/>
              <a:gd name="connsiteY2" fmla="*/ 1648795 h 3608395"/>
              <a:gd name="connsiteX3" fmla="*/ 236888 w 5121402"/>
              <a:gd name="connsiteY3" fmla="*/ 3608395 h 3608395"/>
              <a:gd name="connsiteX4" fmla="*/ 1878488 w 5121402"/>
              <a:gd name="connsiteY4" fmla="*/ 2671623 h 3608395"/>
              <a:gd name="connsiteX5" fmla="*/ 5121402 w 5121402"/>
              <a:gd name="connsiteY5" fmla="*/ 2004510 h 3608395"/>
              <a:gd name="connsiteX6" fmla="*/ 5113688 w 5121402"/>
              <a:gd name="connsiteY6" fmla="*/ 16110 h 3608395"/>
              <a:gd name="connsiteX0" fmla="*/ 5113688 w 5121402"/>
              <a:gd name="connsiteY0" fmla="*/ 15314 h 3607599"/>
              <a:gd name="connsiteX1" fmla="*/ 1446488 w 5121402"/>
              <a:gd name="connsiteY1" fmla="*/ 1086827 h 3607599"/>
              <a:gd name="connsiteX2" fmla="*/ 35545 w 5121402"/>
              <a:gd name="connsiteY2" fmla="*/ 1647999 h 3607599"/>
              <a:gd name="connsiteX3" fmla="*/ 236888 w 5121402"/>
              <a:gd name="connsiteY3" fmla="*/ 3607599 h 3607599"/>
              <a:gd name="connsiteX4" fmla="*/ 1878488 w 5121402"/>
              <a:gd name="connsiteY4" fmla="*/ 2670827 h 3607599"/>
              <a:gd name="connsiteX5" fmla="*/ 5121402 w 5121402"/>
              <a:gd name="connsiteY5" fmla="*/ 2003714 h 3607599"/>
              <a:gd name="connsiteX6" fmla="*/ 5113688 w 5121402"/>
              <a:gd name="connsiteY6" fmla="*/ 15314 h 3607599"/>
              <a:gd name="connsiteX0" fmla="*/ 5113688 w 5121402"/>
              <a:gd name="connsiteY0" fmla="*/ 14172 h 3606457"/>
              <a:gd name="connsiteX1" fmla="*/ 1446488 w 5121402"/>
              <a:gd name="connsiteY1" fmla="*/ 1085685 h 3606457"/>
              <a:gd name="connsiteX2" fmla="*/ 35545 w 5121402"/>
              <a:gd name="connsiteY2" fmla="*/ 1646857 h 3606457"/>
              <a:gd name="connsiteX3" fmla="*/ 236888 w 5121402"/>
              <a:gd name="connsiteY3" fmla="*/ 3606457 h 3606457"/>
              <a:gd name="connsiteX4" fmla="*/ 1878488 w 5121402"/>
              <a:gd name="connsiteY4" fmla="*/ 2669685 h 3606457"/>
              <a:gd name="connsiteX5" fmla="*/ 5121402 w 5121402"/>
              <a:gd name="connsiteY5" fmla="*/ 2002572 h 3606457"/>
              <a:gd name="connsiteX6" fmla="*/ 5113688 w 5121402"/>
              <a:gd name="connsiteY6" fmla="*/ 14172 h 3606457"/>
              <a:gd name="connsiteX0" fmla="*/ 5113688 w 5121402"/>
              <a:gd name="connsiteY0" fmla="*/ 12031 h 3604316"/>
              <a:gd name="connsiteX1" fmla="*/ 1770488 w 5121402"/>
              <a:gd name="connsiteY1" fmla="*/ 1335544 h 3604316"/>
              <a:gd name="connsiteX2" fmla="*/ 35545 w 5121402"/>
              <a:gd name="connsiteY2" fmla="*/ 1644716 h 3604316"/>
              <a:gd name="connsiteX3" fmla="*/ 236888 w 5121402"/>
              <a:gd name="connsiteY3" fmla="*/ 3604316 h 3604316"/>
              <a:gd name="connsiteX4" fmla="*/ 1878488 w 5121402"/>
              <a:gd name="connsiteY4" fmla="*/ 2667544 h 3604316"/>
              <a:gd name="connsiteX5" fmla="*/ 5121402 w 5121402"/>
              <a:gd name="connsiteY5" fmla="*/ 2000431 h 3604316"/>
              <a:gd name="connsiteX6" fmla="*/ 5113688 w 5121402"/>
              <a:gd name="connsiteY6" fmla="*/ 12031 h 3604316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5121402 w 5121402"/>
              <a:gd name="connsiteY5" fmla="*/ 1999445 h 3603330"/>
              <a:gd name="connsiteX6" fmla="*/ 5113688 w 5121402"/>
              <a:gd name="connsiteY6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5121402 w 5121402"/>
              <a:gd name="connsiteY5" fmla="*/ 1999445 h 3603330"/>
              <a:gd name="connsiteX6" fmla="*/ 5113688 w 5121402"/>
              <a:gd name="connsiteY6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56088 w 5121402"/>
              <a:gd name="connsiteY5" fmla="*/ 2536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56088 w 5121402"/>
              <a:gd name="connsiteY5" fmla="*/ 2536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808088 w 5121402"/>
              <a:gd name="connsiteY5" fmla="*/ 27313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959288 w 5121402"/>
              <a:gd name="connsiteY5" fmla="*/ 24289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4175288 w 5121402"/>
              <a:gd name="connsiteY5" fmla="*/ 28681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880088 w 5121402"/>
              <a:gd name="connsiteY5" fmla="*/ 1521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109688 w 5121402"/>
              <a:gd name="connsiteY5" fmla="*/ 2457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109688 w 5121402"/>
              <a:gd name="connsiteY5" fmla="*/ 2457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13688 w 5121402"/>
              <a:gd name="connsiteY0" fmla="*/ 11045 h 3603330"/>
              <a:gd name="connsiteX1" fmla="*/ 1770488 w 5121402"/>
              <a:gd name="connsiteY1" fmla="*/ 1334558 h 3603330"/>
              <a:gd name="connsiteX2" fmla="*/ 35545 w 5121402"/>
              <a:gd name="connsiteY2" fmla="*/ 1643730 h 3603330"/>
              <a:gd name="connsiteX3" fmla="*/ 236888 w 5121402"/>
              <a:gd name="connsiteY3" fmla="*/ 3603330 h 3603330"/>
              <a:gd name="connsiteX4" fmla="*/ 1878488 w 5121402"/>
              <a:gd name="connsiteY4" fmla="*/ 2666558 h 3603330"/>
              <a:gd name="connsiteX5" fmla="*/ 3592088 w 5121402"/>
              <a:gd name="connsiteY5" fmla="*/ 1809757 h 3603330"/>
              <a:gd name="connsiteX6" fmla="*/ 5121402 w 5121402"/>
              <a:gd name="connsiteY6" fmla="*/ 1999445 h 3603330"/>
              <a:gd name="connsiteX7" fmla="*/ 5113688 w 5121402"/>
              <a:gd name="connsiteY7" fmla="*/ 11045 h 3603330"/>
              <a:gd name="connsiteX0" fmla="*/ 5120888 w 5121402"/>
              <a:gd name="connsiteY0" fmla="*/ 0 h 3117085"/>
              <a:gd name="connsiteX1" fmla="*/ 1770488 w 5121402"/>
              <a:gd name="connsiteY1" fmla="*/ 848313 h 3117085"/>
              <a:gd name="connsiteX2" fmla="*/ 35545 w 5121402"/>
              <a:gd name="connsiteY2" fmla="*/ 1157485 h 3117085"/>
              <a:gd name="connsiteX3" fmla="*/ 236888 w 5121402"/>
              <a:gd name="connsiteY3" fmla="*/ 3117085 h 3117085"/>
              <a:gd name="connsiteX4" fmla="*/ 1878488 w 5121402"/>
              <a:gd name="connsiteY4" fmla="*/ 2180313 h 3117085"/>
              <a:gd name="connsiteX5" fmla="*/ 3592088 w 5121402"/>
              <a:gd name="connsiteY5" fmla="*/ 1323512 h 3117085"/>
              <a:gd name="connsiteX6" fmla="*/ 5121402 w 5121402"/>
              <a:gd name="connsiteY6" fmla="*/ 1513200 h 3117085"/>
              <a:gd name="connsiteX7" fmla="*/ 5120888 w 5121402"/>
              <a:gd name="connsiteY7" fmla="*/ 0 h 3117085"/>
              <a:gd name="connsiteX0" fmla="*/ 5120888 w 5121402"/>
              <a:gd name="connsiteY0" fmla="*/ 67057 h 3184142"/>
              <a:gd name="connsiteX1" fmla="*/ 1770488 w 5121402"/>
              <a:gd name="connsiteY1" fmla="*/ 915370 h 3184142"/>
              <a:gd name="connsiteX2" fmla="*/ 35545 w 5121402"/>
              <a:gd name="connsiteY2" fmla="*/ 1224542 h 3184142"/>
              <a:gd name="connsiteX3" fmla="*/ 236888 w 5121402"/>
              <a:gd name="connsiteY3" fmla="*/ 3184142 h 3184142"/>
              <a:gd name="connsiteX4" fmla="*/ 1878488 w 5121402"/>
              <a:gd name="connsiteY4" fmla="*/ 2247370 h 3184142"/>
              <a:gd name="connsiteX5" fmla="*/ 3592088 w 5121402"/>
              <a:gd name="connsiteY5" fmla="*/ 1390569 h 3184142"/>
              <a:gd name="connsiteX6" fmla="*/ 5121402 w 5121402"/>
              <a:gd name="connsiteY6" fmla="*/ 1580257 h 3184142"/>
              <a:gd name="connsiteX7" fmla="*/ 5120888 w 5121402"/>
              <a:gd name="connsiteY7" fmla="*/ 67057 h 3184142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68215 h 3185300"/>
              <a:gd name="connsiteX1" fmla="*/ 3476888 w 5121402"/>
              <a:gd name="connsiteY1" fmla="*/ 326127 h 3185300"/>
              <a:gd name="connsiteX2" fmla="*/ 1770488 w 5121402"/>
              <a:gd name="connsiteY2" fmla="*/ 916528 h 3185300"/>
              <a:gd name="connsiteX3" fmla="*/ 35545 w 5121402"/>
              <a:gd name="connsiteY3" fmla="*/ 1225700 h 3185300"/>
              <a:gd name="connsiteX4" fmla="*/ 236888 w 5121402"/>
              <a:gd name="connsiteY4" fmla="*/ 3185300 h 3185300"/>
              <a:gd name="connsiteX5" fmla="*/ 1878488 w 5121402"/>
              <a:gd name="connsiteY5" fmla="*/ 2248528 h 3185300"/>
              <a:gd name="connsiteX6" fmla="*/ 3592088 w 5121402"/>
              <a:gd name="connsiteY6" fmla="*/ 1391727 h 3185300"/>
              <a:gd name="connsiteX7" fmla="*/ 5121402 w 5121402"/>
              <a:gd name="connsiteY7" fmla="*/ 1581415 h 3185300"/>
              <a:gd name="connsiteX8" fmla="*/ 5120888 w 5121402"/>
              <a:gd name="connsiteY8" fmla="*/ 68215 h 3185300"/>
              <a:gd name="connsiteX0" fmla="*/ 5120888 w 5121402"/>
              <a:gd name="connsiteY0" fmla="*/ 93137 h 3210222"/>
              <a:gd name="connsiteX1" fmla="*/ 3109688 w 5121402"/>
              <a:gd name="connsiteY1" fmla="*/ 214249 h 3210222"/>
              <a:gd name="connsiteX2" fmla="*/ 1770488 w 5121402"/>
              <a:gd name="connsiteY2" fmla="*/ 941450 h 3210222"/>
              <a:gd name="connsiteX3" fmla="*/ 35545 w 5121402"/>
              <a:gd name="connsiteY3" fmla="*/ 1250622 h 3210222"/>
              <a:gd name="connsiteX4" fmla="*/ 236888 w 5121402"/>
              <a:gd name="connsiteY4" fmla="*/ 3210222 h 3210222"/>
              <a:gd name="connsiteX5" fmla="*/ 1878488 w 5121402"/>
              <a:gd name="connsiteY5" fmla="*/ 2273450 h 3210222"/>
              <a:gd name="connsiteX6" fmla="*/ 3592088 w 5121402"/>
              <a:gd name="connsiteY6" fmla="*/ 1416649 h 3210222"/>
              <a:gd name="connsiteX7" fmla="*/ 5121402 w 5121402"/>
              <a:gd name="connsiteY7" fmla="*/ 1606337 h 3210222"/>
              <a:gd name="connsiteX8" fmla="*/ 5120888 w 5121402"/>
              <a:gd name="connsiteY8" fmla="*/ 93137 h 3210222"/>
              <a:gd name="connsiteX0" fmla="*/ 5120888 w 5121402"/>
              <a:gd name="connsiteY0" fmla="*/ 99429 h 3216514"/>
              <a:gd name="connsiteX1" fmla="*/ 3109688 w 5121402"/>
              <a:gd name="connsiteY1" fmla="*/ 220541 h 3216514"/>
              <a:gd name="connsiteX2" fmla="*/ 1770488 w 5121402"/>
              <a:gd name="connsiteY2" fmla="*/ 947742 h 3216514"/>
              <a:gd name="connsiteX3" fmla="*/ 35545 w 5121402"/>
              <a:gd name="connsiteY3" fmla="*/ 1256914 h 3216514"/>
              <a:gd name="connsiteX4" fmla="*/ 236888 w 5121402"/>
              <a:gd name="connsiteY4" fmla="*/ 3216514 h 3216514"/>
              <a:gd name="connsiteX5" fmla="*/ 1878488 w 5121402"/>
              <a:gd name="connsiteY5" fmla="*/ 2279742 h 3216514"/>
              <a:gd name="connsiteX6" fmla="*/ 3592088 w 5121402"/>
              <a:gd name="connsiteY6" fmla="*/ 1422941 h 3216514"/>
              <a:gd name="connsiteX7" fmla="*/ 5121402 w 5121402"/>
              <a:gd name="connsiteY7" fmla="*/ 1612629 h 3216514"/>
              <a:gd name="connsiteX8" fmla="*/ 5120888 w 5121402"/>
              <a:gd name="connsiteY8" fmla="*/ 99429 h 3216514"/>
              <a:gd name="connsiteX0" fmla="*/ 5120888 w 5121402"/>
              <a:gd name="connsiteY0" fmla="*/ 93138 h 3210223"/>
              <a:gd name="connsiteX1" fmla="*/ 3109688 w 5121402"/>
              <a:gd name="connsiteY1" fmla="*/ 214250 h 3210223"/>
              <a:gd name="connsiteX2" fmla="*/ 1770488 w 5121402"/>
              <a:gd name="connsiteY2" fmla="*/ 941451 h 3210223"/>
              <a:gd name="connsiteX3" fmla="*/ 35545 w 5121402"/>
              <a:gd name="connsiteY3" fmla="*/ 1250623 h 3210223"/>
              <a:gd name="connsiteX4" fmla="*/ 236888 w 5121402"/>
              <a:gd name="connsiteY4" fmla="*/ 3210223 h 3210223"/>
              <a:gd name="connsiteX5" fmla="*/ 1878488 w 5121402"/>
              <a:gd name="connsiteY5" fmla="*/ 2273451 h 3210223"/>
              <a:gd name="connsiteX6" fmla="*/ 3592088 w 5121402"/>
              <a:gd name="connsiteY6" fmla="*/ 1416650 h 3210223"/>
              <a:gd name="connsiteX7" fmla="*/ 5121402 w 5121402"/>
              <a:gd name="connsiteY7" fmla="*/ 1606338 h 3210223"/>
              <a:gd name="connsiteX8" fmla="*/ 5120888 w 5121402"/>
              <a:gd name="connsiteY8" fmla="*/ 93138 h 3210223"/>
              <a:gd name="connsiteX0" fmla="*/ 5120888 w 5121402"/>
              <a:gd name="connsiteY0" fmla="*/ 80871 h 3197956"/>
              <a:gd name="connsiteX1" fmla="*/ 3282488 w 5121402"/>
              <a:gd name="connsiteY1" fmla="*/ 259583 h 3197956"/>
              <a:gd name="connsiteX2" fmla="*/ 1770488 w 5121402"/>
              <a:gd name="connsiteY2" fmla="*/ 929184 h 3197956"/>
              <a:gd name="connsiteX3" fmla="*/ 35545 w 5121402"/>
              <a:gd name="connsiteY3" fmla="*/ 1238356 h 3197956"/>
              <a:gd name="connsiteX4" fmla="*/ 236888 w 5121402"/>
              <a:gd name="connsiteY4" fmla="*/ 3197956 h 3197956"/>
              <a:gd name="connsiteX5" fmla="*/ 1878488 w 5121402"/>
              <a:gd name="connsiteY5" fmla="*/ 2261184 h 3197956"/>
              <a:gd name="connsiteX6" fmla="*/ 3592088 w 5121402"/>
              <a:gd name="connsiteY6" fmla="*/ 1404383 h 3197956"/>
              <a:gd name="connsiteX7" fmla="*/ 5121402 w 5121402"/>
              <a:gd name="connsiteY7" fmla="*/ 1594071 h 3197956"/>
              <a:gd name="connsiteX8" fmla="*/ 5120888 w 5121402"/>
              <a:gd name="connsiteY8" fmla="*/ 80871 h 3197956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260345 h 3377430"/>
              <a:gd name="connsiteX1" fmla="*/ 3282488 w 5121402"/>
              <a:gd name="connsiteY1" fmla="*/ 439057 h 3377430"/>
              <a:gd name="connsiteX2" fmla="*/ 1770488 w 5121402"/>
              <a:gd name="connsiteY2" fmla="*/ 1108658 h 3377430"/>
              <a:gd name="connsiteX3" fmla="*/ 35545 w 5121402"/>
              <a:gd name="connsiteY3" fmla="*/ 1417830 h 3377430"/>
              <a:gd name="connsiteX4" fmla="*/ 236888 w 5121402"/>
              <a:gd name="connsiteY4" fmla="*/ 3377430 h 3377430"/>
              <a:gd name="connsiteX5" fmla="*/ 1878488 w 5121402"/>
              <a:gd name="connsiteY5" fmla="*/ 2440658 h 3377430"/>
              <a:gd name="connsiteX6" fmla="*/ 3592088 w 5121402"/>
              <a:gd name="connsiteY6" fmla="*/ 1583857 h 3377430"/>
              <a:gd name="connsiteX7" fmla="*/ 5121402 w 5121402"/>
              <a:gd name="connsiteY7" fmla="*/ 1773545 h 3377430"/>
              <a:gd name="connsiteX8" fmla="*/ 5120888 w 5121402"/>
              <a:gd name="connsiteY8" fmla="*/ 260345 h 3377430"/>
              <a:gd name="connsiteX0" fmla="*/ 5120888 w 5121402"/>
              <a:gd name="connsiteY0" fmla="*/ 319272 h 3436357"/>
              <a:gd name="connsiteX1" fmla="*/ 3282488 w 5121402"/>
              <a:gd name="connsiteY1" fmla="*/ 497984 h 3436357"/>
              <a:gd name="connsiteX2" fmla="*/ 1770488 w 5121402"/>
              <a:gd name="connsiteY2" fmla="*/ 1167585 h 3436357"/>
              <a:gd name="connsiteX3" fmla="*/ 35545 w 5121402"/>
              <a:gd name="connsiteY3" fmla="*/ 1476757 h 3436357"/>
              <a:gd name="connsiteX4" fmla="*/ 236888 w 5121402"/>
              <a:gd name="connsiteY4" fmla="*/ 3436357 h 3436357"/>
              <a:gd name="connsiteX5" fmla="*/ 1878488 w 5121402"/>
              <a:gd name="connsiteY5" fmla="*/ 2499585 h 3436357"/>
              <a:gd name="connsiteX6" fmla="*/ 3592088 w 5121402"/>
              <a:gd name="connsiteY6" fmla="*/ 1642784 h 3436357"/>
              <a:gd name="connsiteX7" fmla="*/ 5121402 w 5121402"/>
              <a:gd name="connsiteY7" fmla="*/ 1832472 h 3436357"/>
              <a:gd name="connsiteX8" fmla="*/ 5120888 w 5121402"/>
              <a:gd name="connsiteY8" fmla="*/ 319272 h 3436357"/>
              <a:gd name="connsiteX0" fmla="*/ 5135176 w 5135183"/>
              <a:gd name="connsiteY0" fmla="*/ 21333 h 4510018"/>
              <a:gd name="connsiteX1" fmla="*/ 3282488 w 5135183"/>
              <a:gd name="connsiteY1" fmla="*/ 1571645 h 4510018"/>
              <a:gd name="connsiteX2" fmla="*/ 1770488 w 5135183"/>
              <a:gd name="connsiteY2" fmla="*/ 2241246 h 4510018"/>
              <a:gd name="connsiteX3" fmla="*/ 35545 w 5135183"/>
              <a:gd name="connsiteY3" fmla="*/ 2550418 h 4510018"/>
              <a:gd name="connsiteX4" fmla="*/ 236888 w 5135183"/>
              <a:gd name="connsiteY4" fmla="*/ 4510018 h 4510018"/>
              <a:gd name="connsiteX5" fmla="*/ 1878488 w 5135183"/>
              <a:gd name="connsiteY5" fmla="*/ 3573246 h 4510018"/>
              <a:gd name="connsiteX6" fmla="*/ 3592088 w 5135183"/>
              <a:gd name="connsiteY6" fmla="*/ 2716445 h 4510018"/>
              <a:gd name="connsiteX7" fmla="*/ 5121402 w 5135183"/>
              <a:gd name="connsiteY7" fmla="*/ 2906133 h 4510018"/>
              <a:gd name="connsiteX8" fmla="*/ 5135176 w 5135183"/>
              <a:gd name="connsiteY8" fmla="*/ 21333 h 4510018"/>
              <a:gd name="connsiteX0" fmla="*/ 5135176 w 5135183"/>
              <a:gd name="connsiteY0" fmla="*/ 42181 h 4530866"/>
              <a:gd name="connsiteX1" fmla="*/ 3725401 w 5135183"/>
              <a:gd name="connsiteY1" fmla="*/ 820968 h 4530866"/>
              <a:gd name="connsiteX2" fmla="*/ 1770488 w 5135183"/>
              <a:gd name="connsiteY2" fmla="*/ 2262094 h 4530866"/>
              <a:gd name="connsiteX3" fmla="*/ 35545 w 5135183"/>
              <a:gd name="connsiteY3" fmla="*/ 2571266 h 4530866"/>
              <a:gd name="connsiteX4" fmla="*/ 236888 w 5135183"/>
              <a:gd name="connsiteY4" fmla="*/ 4530866 h 4530866"/>
              <a:gd name="connsiteX5" fmla="*/ 1878488 w 5135183"/>
              <a:gd name="connsiteY5" fmla="*/ 3594094 h 4530866"/>
              <a:gd name="connsiteX6" fmla="*/ 3592088 w 5135183"/>
              <a:gd name="connsiteY6" fmla="*/ 2737293 h 4530866"/>
              <a:gd name="connsiteX7" fmla="*/ 5121402 w 5135183"/>
              <a:gd name="connsiteY7" fmla="*/ 2926981 h 4530866"/>
              <a:gd name="connsiteX8" fmla="*/ 5135176 w 5135183"/>
              <a:gd name="connsiteY8" fmla="*/ 42181 h 4530866"/>
              <a:gd name="connsiteX0" fmla="*/ 5244544 w 5244551"/>
              <a:gd name="connsiteY0" fmla="*/ 42181 h 4530866"/>
              <a:gd name="connsiteX1" fmla="*/ 3834769 w 5244551"/>
              <a:gd name="connsiteY1" fmla="*/ 820968 h 4530866"/>
              <a:gd name="connsiteX2" fmla="*/ 1879856 w 5244551"/>
              <a:gd name="connsiteY2" fmla="*/ 2262094 h 4530866"/>
              <a:gd name="connsiteX3" fmla="*/ 16326 w 5244551"/>
              <a:gd name="connsiteY3" fmla="*/ 1499704 h 4530866"/>
              <a:gd name="connsiteX4" fmla="*/ 346256 w 5244551"/>
              <a:gd name="connsiteY4" fmla="*/ 4530866 h 4530866"/>
              <a:gd name="connsiteX5" fmla="*/ 1987856 w 5244551"/>
              <a:gd name="connsiteY5" fmla="*/ 3594094 h 4530866"/>
              <a:gd name="connsiteX6" fmla="*/ 3701456 w 5244551"/>
              <a:gd name="connsiteY6" fmla="*/ 2737293 h 4530866"/>
              <a:gd name="connsiteX7" fmla="*/ 5230770 w 5244551"/>
              <a:gd name="connsiteY7" fmla="*/ 2926981 h 4530866"/>
              <a:gd name="connsiteX8" fmla="*/ 5244544 w 5244551"/>
              <a:gd name="connsiteY8" fmla="*/ 42181 h 4530866"/>
              <a:gd name="connsiteX0" fmla="*/ 5244544 w 5244551"/>
              <a:gd name="connsiteY0" fmla="*/ 36828 h 4525513"/>
              <a:gd name="connsiteX1" fmla="*/ 3834769 w 5244551"/>
              <a:gd name="connsiteY1" fmla="*/ 815615 h 4525513"/>
              <a:gd name="connsiteX2" fmla="*/ 2079881 w 5244551"/>
              <a:gd name="connsiteY2" fmla="*/ 1528079 h 4525513"/>
              <a:gd name="connsiteX3" fmla="*/ 16326 w 5244551"/>
              <a:gd name="connsiteY3" fmla="*/ 1494351 h 4525513"/>
              <a:gd name="connsiteX4" fmla="*/ 346256 w 5244551"/>
              <a:gd name="connsiteY4" fmla="*/ 4525513 h 4525513"/>
              <a:gd name="connsiteX5" fmla="*/ 1987856 w 5244551"/>
              <a:gd name="connsiteY5" fmla="*/ 3588741 h 4525513"/>
              <a:gd name="connsiteX6" fmla="*/ 3701456 w 5244551"/>
              <a:gd name="connsiteY6" fmla="*/ 2731940 h 4525513"/>
              <a:gd name="connsiteX7" fmla="*/ 5230770 w 5244551"/>
              <a:gd name="connsiteY7" fmla="*/ 2921628 h 4525513"/>
              <a:gd name="connsiteX8" fmla="*/ 5244544 w 5244551"/>
              <a:gd name="connsiteY8" fmla="*/ 36828 h 4525513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1987856 w 5244551"/>
              <a:gd name="connsiteY5" fmla="*/ 3909430 h 4846202"/>
              <a:gd name="connsiteX6" fmla="*/ 3701456 w 5244551"/>
              <a:gd name="connsiteY6" fmla="*/ 3052629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701456 w 5244551"/>
              <a:gd name="connsiteY6" fmla="*/ 3052629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715744 w 5244551"/>
              <a:gd name="connsiteY6" fmla="*/ 2238242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345043 w 5244551"/>
              <a:gd name="connsiteY5" fmla="*/ 3495093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658594 w 5244551"/>
              <a:gd name="connsiteY6" fmla="*/ 1909630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357517 h 4846202"/>
              <a:gd name="connsiteX1" fmla="*/ 3706181 w 5244551"/>
              <a:gd name="connsiteY1" fmla="*/ 93316 h 4846202"/>
              <a:gd name="connsiteX2" fmla="*/ 2079881 w 5244551"/>
              <a:gd name="connsiteY2" fmla="*/ 1848768 h 4846202"/>
              <a:gd name="connsiteX3" fmla="*/ 16326 w 5244551"/>
              <a:gd name="connsiteY3" fmla="*/ 1815040 h 4846202"/>
              <a:gd name="connsiteX4" fmla="*/ 346256 w 5244551"/>
              <a:gd name="connsiteY4" fmla="*/ 4846202 h 4846202"/>
              <a:gd name="connsiteX5" fmla="*/ 2559356 w 5244551"/>
              <a:gd name="connsiteY5" fmla="*/ 3452230 h 4846202"/>
              <a:gd name="connsiteX6" fmla="*/ 3715744 w 5244551"/>
              <a:gd name="connsiteY6" fmla="*/ 1981068 h 4846202"/>
              <a:gd name="connsiteX7" fmla="*/ 5230770 w 5244551"/>
              <a:gd name="connsiteY7" fmla="*/ 3242317 h 4846202"/>
              <a:gd name="connsiteX8" fmla="*/ 5244544 w 5244551"/>
              <a:gd name="connsiteY8" fmla="*/ 357517 h 4846202"/>
              <a:gd name="connsiteX0" fmla="*/ 5244544 w 5244551"/>
              <a:gd name="connsiteY0" fmla="*/ 958250 h 5446935"/>
              <a:gd name="connsiteX1" fmla="*/ 3640867 w 5244551"/>
              <a:gd name="connsiteY1" fmla="*/ 40906 h 5446935"/>
              <a:gd name="connsiteX2" fmla="*/ 2079881 w 5244551"/>
              <a:gd name="connsiteY2" fmla="*/ 2449501 h 5446935"/>
              <a:gd name="connsiteX3" fmla="*/ 16326 w 5244551"/>
              <a:gd name="connsiteY3" fmla="*/ 2415773 h 5446935"/>
              <a:gd name="connsiteX4" fmla="*/ 346256 w 5244551"/>
              <a:gd name="connsiteY4" fmla="*/ 5446935 h 5446935"/>
              <a:gd name="connsiteX5" fmla="*/ 2559356 w 5244551"/>
              <a:gd name="connsiteY5" fmla="*/ 4052963 h 5446935"/>
              <a:gd name="connsiteX6" fmla="*/ 3715744 w 5244551"/>
              <a:gd name="connsiteY6" fmla="*/ 2581801 h 5446935"/>
              <a:gd name="connsiteX7" fmla="*/ 5230770 w 5244551"/>
              <a:gd name="connsiteY7" fmla="*/ 3843050 h 5446935"/>
              <a:gd name="connsiteX8" fmla="*/ 5244544 w 5244551"/>
              <a:gd name="connsiteY8" fmla="*/ 958250 h 5446935"/>
              <a:gd name="connsiteX0" fmla="*/ 5244544 w 5244551"/>
              <a:gd name="connsiteY0" fmla="*/ 928804 h 5417489"/>
              <a:gd name="connsiteX1" fmla="*/ 3640867 w 5244551"/>
              <a:gd name="connsiteY1" fmla="*/ 11460 h 5417489"/>
              <a:gd name="connsiteX2" fmla="*/ 2014567 w 5244551"/>
              <a:gd name="connsiteY2" fmla="*/ 1636284 h 5417489"/>
              <a:gd name="connsiteX3" fmla="*/ 16326 w 5244551"/>
              <a:gd name="connsiteY3" fmla="*/ 2386327 h 5417489"/>
              <a:gd name="connsiteX4" fmla="*/ 346256 w 5244551"/>
              <a:gd name="connsiteY4" fmla="*/ 5417489 h 5417489"/>
              <a:gd name="connsiteX5" fmla="*/ 2559356 w 5244551"/>
              <a:gd name="connsiteY5" fmla="*/ 4023517 h 5417489"/>
              <a:gd name="connsiteX6" fmla="*/ 3715744 w 5244551"/>
              <a:gd name="connsiteY6" fmla="*/ 2552355 h 5417489"/>
              <a:gd name="connsiteX7" fmla="*/ 5230770 w 5244551"/>
              <a:gd name="connsiteY7" fmla="*/ 3813604 h 5417489"/>
              <a:gd name="connsiteX8" fmla="*/ 5244544 w 5244551"/>
              <a:gd name="connsiteY8" fmla="*/ 928804 h 5417489"/>
              <a:gd name="connsiteX0" fmla="*/ 5133663 w 5133670"/>
              <a:gd name="connsiteY0" fmla="*/ 928804 h 5417489"/>
              <a:gd name="connsiteX1" fmla="*/ 3529986 w 5133670"/>
              <a:gd name="connsiteY1" fmla="*/ 11460 h 5417489"/>
              <a:gd name="connsiteX2" fmla="*/ 1903686 w 5133670"/>
              <a:gd name="connsiteY2" fmla="*/ 1636284 h 5417489"/>
              <a:gd name="connsiteX3" fmla="*/ 36073 w 5133670"/>
              <a:gd name="connsiteY3" fmla="*/ 1684198 h 5417489"/>
              <a:gd name="connsiteX4" fmla="*/ 235375 w 5133670"/>
              <a:gd name="connsiteY4" fmla="*/ 5417489 h 5417489"/>
              <a:gd name="connsiteX5" fmla="*/ 2448475 w 5133670"/>
              <a:gd name="connsiteY5" fmla="*/ 4023517 h 5417489"/>
              <a:gd name="connsiteX6" fmla="*/ 3604863 w 5133670"/>
              <a:gd name="connsiteY6" fmla="*/ 2552355 h 5417489"/>
              <a:gd name="connsiteX7" fmla="*/ 5119889 w 5133670"/>
              <a:gd name="connsiteY7" fmla="*/ 3813604 h 5417489"/>
              <a:gd name="connsiteX8" fmla="*/ 5133663 w 5133670"/>
              <a:gd name="connsiteY8" fmla="*/ 928804 h 5417489"/>
              <a:gd name="connsiteX0" fmla="*/ 5133663 w 5332160"/>
              <a:gd name="connsiteY0" fmla="*/ 928804 h 5417489"/>
              <a:gd name="connsiteX1" fmla="*/ 3529986 w 5332160"/>
              <a:gd name="connsiteY1" fmla="*/ 11460 h 5417489"/>
              <a:gd name="connsiteX2" fmla="*/ 1903686 w 5332160"/>
              <a:gd name="connsiteY2" fmla="*/ 1636284 h 5417489"/>
              <a:gd name="connsiteX3" fmla="*/ 36073 w 5332160"/>
              <a:gd name="connsiteY3" fmla="*/ 1684198 h 5417489"/>
              <a:gd name="connsiteX4" fmla="*/ 235375 w 5332160"/>
              <a:gd name="connsiteY4" fmla="*/ 5417489 h 5417489"/>
              <a:gd name="connsiteX5" fmla="*/ 2448475 w 5332160"/>
              <a:gd name="connsiteY5" fmla="*/ 4023517 h 5417489"/>
              <a:gd name="connsiteX6" fmla="*/ 3604863 w 5332160"/>
              <a:gd name="connsiteY6" fmla="*/ 2552355 h 5417489"/>
              <a:gd name="connsiteX7" fmla="*/ 5332160 w 5332160"/>
              <a:gd name="connsiteY7" fmla="*/ 3993219 h 5417489"/>
              <a:gd name="connsiteX8" fmla="*/ 5133663 w 5332160"/>
              <a:gd name="connsiteY8" fmla="*/ 928804 h 5417489"/>
              <a:gd name="connsiteX0" fmla="*/ 5133663 w 5201532"/>
              <a:gd name="connsiteY0" fmla="*/ 928804 h 5417489"/>
              <a:gd name="connsiteX1" fmla="*/ 3529986 w 5201532"/>
              <a:gd name="connsiteY1" fmla="*/ 11460 h 5417489"/>
              <a:gd name="connsiteX2" fmla="*/ 1903686 w 5201532"/>
              <a:gd name="connsiteY2" fmla="*/ 1636284 h 5417489"/>
              <a:gd name="connsiteX3" fmla="*/ 36073 w 5201532"/>
              <a:gd name="connsiteY3" fmla="*/ 1684198 h 5417489"/>
              <a:gd name="connsiteX4" fmla="*/ 235375 w 5201532"/>
              <a:gd name="connsiteY4" fmla="*/ 5417489 h 5417489"/>
              <a:gd name="connsiteX5" fmla="*/ 2448475 w 5201532"/>
              <a:gd name="connsiteY5" fmla="*/ 4023517 h 5417489"/>
              <a:gd name="connsiteX6" fmla="*/ 3604863 w 5201532"/>
              <a:gd name="connsiteY6" fmla="*/ 2552355 h 5417489"/>
              <a:gd name="connsiteX7" fmla="*/ 5201532 w 5201532"/>
              <a:gd name="connsiteY7" fmla="*/ 3993219 h 5417489"/>
              <a:gd name="connsiteX8" fmla="*/ 5133663 w 5201532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604863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604863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340084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719164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719164 w 5221395"/>
              <a:gd name="connsiteY6" fmla="*/ 2552355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448475 w 5221395"/>
              <a:gd name="connsiteY5" fmla="*/ 40235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546447 w 5221395"/>
              <a:gd name="connsiteY5" fmla="*/ 43664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5133663 w 5221395"/>
              <a:gd name="connsiteY0" fmla="*/ 928804 h 5417489"/>
              <a:gd name="connsiteX1" fmla="*/ 3529986 w 5221395"/>
              <a:gd name="connsiteY1" fmla="*/ 11460 h 5417489"/>
              <a:gd name="connsiteX2" fmla="*/ 1903686 w 5221395"/>
              <a:gd name="connsiteY2" fmla="*/ 1636284 h 5417489"/>
              <a:gd name="connsiteX3" fmla="*/ 36073 w 5221395"/>
              <a:gd name="connsiteY3" fmla="*/ 1684198 h 5417489"/>
              <a:gd name="connsiteX4" fmla="*/ 235375 w 5221395"/>
              <a:gd name="connsiteY4" fmla="*/ 5417489 h 5417489"/>
              <a:gd name="connsiteX5" fmla="*/ 2546447 w 5221395"/>
              <a:gd name="connsiteY5" fmla="*/ 4366417 h 5417489"/>
              <a:gd name="connsiteX6" fmla="*/ 3866121 w 5221395"/>
              <a:gd name="connsiteY6" fmla="*/ 2193126 h 5417489"/>
              <a:gd name="connsiteX7" fmla="*/ 5201532 w 5221395"/>
              <a:gd name="connsiteY7" fmla="*/ 3993219 h 5417489"/>
              <a:gd name="connsiteX8" fmla="*/ 5133663 w 5221395"/>
              <a:gd name="connsiteY8" fmla="*/ 928804 h 5417489"/>
              <a:gd name="connsiteX0" fmla="*/ 7324798 w 7412530"/>
              <a:gd name="connsiteY0" fmla="*/ 928804 h 5417489"/>
              <a:gd name="connsiteX1" fmla="*/ 5721121 w 7412530"/>
              <a:gd name="connsiteY1" fmla="*/ 11460 h 5417489"/>
              <a:gd name="connsiteX2" fmla="*/ 4094821 w 7412530"/>
              <a:gd name="connsiteY2" fmla="*/ 1636284 h 5417489"/>
              <a:gd name="connsiteX3" fmla="*/ 1355 w 7412530"/>
              <a:gd name="connsiteY3" fmla="*/ 2005710 h 5417489"/>
              <a:gd name="connsiteX4" fmla="*/ 2426510 w 7412530"/>
              <a:gd name="connsiteY4" fmla="*/ 5417489 h 5417489"/>
              <a:gd name="connsiteX5" fmla="*/ 4737582 w 7412530"/>
              <a:gd name="connsiteY5" fmla="*/ 4366417 h 5417489"/>
              <a:gd name="connsiteX6" fmla="*/ 6057256 w 7412530"/>
              <a:gd name="connsiteY6" fmla="*/ 2193126 h 5417489"/>
              <a:gd name="connsiteX7" fmla="*/ 7392667 w 7412530"/>
              <a:gd name="connsiteY7" fmla="*/ 3993219 h 5417489"/>
              <a:gd name="connsiteX8" fmla="*/ 7324798 w 7412530"/>
              <a:gd name="connsiteY8" fmla="*/ 928804 h 5417489"/>
              <a:gd name="connsiteX0" fmla="*/ 8410330 w 8498062"/>
              <a:gd name="connsiteY0" fmla="*/ 928804 h 4400439"/>
              <a:gd name="connsiteX1" fmla="*/ 6806653 w 8498062"/>
              <a:gd name="connsiteY1" fmla="*/ 11460 h 4400439"/>
              <a:gd name="connsiteX2" fmla="*/ 5180353 w 8498062"/>
              <a:gd name="connsiteY2" fmla="*/ 1636284 h 4400439"/>
              <a:gd name="connsiteX3" fmla="*/ 1086887 w 8498062"/>
              <a:gd name="connsiteY3" fmla="*/ 2005710 h 4400439"/>
              <a:gd name="connsiteX4" fmla="*/ 37239 w 8498062"/>
              <a:gd name="connsiteY4" fmla="*/ 4143805 h 4400439"/>
              <a:gd name="connsiteX5" fmla="*/ 5823114 w 8498062"/>
              <a:gd name="connsiteY5" fmla="*/ 4366417 h 4400439"/>
              <a:gd name="connsiteX6" fmla="*/ 7142788 w 8498062"/>
              <a:gd name="connsiteY6" fmla="*/ 2193126 h 4400439"/>
              <a:gd name="connsiteX7" fmla="*/ 8478199 w 8498062"/>
              <a:gd name="connsiteY7" fmla="*/ 3993219 h 4400439"/>
              <a:gd name="connsiteX8" fmla="*/ 8410330 w 8498062"/>
              <a:gd name="connsiteY8" fmla="*/ 928804 h 4400439"/>
              <a:gd name="connsiteX0" fmla="*/ 8410330 w 8498062"/>
              <a:gd name="connsiteY0" fmla="*/ 952645 h 4424280"/>
              <a:gd name="connsiteX1" fmla="*/ 6806653 w 8498062"/>
              <a:gd name="connsiteY1" fmla="*/ 35301 h 4424280"/>
              <a:gd name="connsiteX2" fmla="*/ 3708817 w 8498062"/>
              <a:gd name="connsiteY2" fmla="*/ 2315516 h 4424280"/>
              <a:gd name="connsiteX3" fmla="*/ 1086887 w 8498062"/>
              <a:gd name="connsiteY3" fmla="*/ 2029551 h 4424280"/>
              <a:gd name="connsiteX4" fmla="*/ 37239 w 8498062"/>
              <a:gd name="connsiteY4" fmla="*/ 4167646 h 4424280"/>
              <a:gd name="connsiteX5" fmla="*/ 5823114 w 8498062"/>
              <a:gd name="connsiteY5" fmla="*/ 4390258 h 4424280"/>
              <a:gd name="connsiteX6" fmla="*/ 7142788 w 8498062"/>
              <a:gd name="connsiteY6" fmla="*/ 2216967 h 4424280"/>
              <a:gd name="connsiteX7" fmla="*/ 8478199 w 8498062"/>
              <a:gd name="connsiteY7" fmla="*/ 4017060 h 4424280"/>
              <a:gd name="connsiteX8" fmla="*/ 8410330 w 8498062"/>
              <a:gd name="connsiteY8" fmla="*/ 952645 h 4424280"/>
              <a:gd name="connsiteX0" fmla="*/ 8410330 w 8498062"/>
              <a:gd name="connsiteY0" fmla="*/ 952645 h 4424280"/>
              <a:gd name="connsiteX1" fmla="*/ 6806653 w 8498062"/>
              <a:gd name="connsiteY1" fmla="*/ 35301 h 4424280"/>
              <a:gd name="connsiteX2" fmla="*/ 3708817 w 8498062"/>
              <a:gd name="connsiteY2" fmla="*/ 2315516 h 4424280"/>
              <a:gd name="connsiteX3" fmla="*/ 1086887 w 8498062"/>
              <a:gd name="connsiteY3" fmla="*/ 2029551 h 4424280"/>
              <a:gd name="connsiteX4" fmla="*/ 37239 w 8498062"/>
              <a:gd name="connsiteY4" fmla="*/ 4167646 h 4424280"/>
              <a:gd name="connsiteX5" fmla="*/ 5823114 w 8498062"/>
              <a:gd name="connsiteY5" fmla="*/ 4390258 h 4424280"/>
              <a:gd name="connsiteX6" fmla="*/ 7142788 w 8498062"/>
              <a:gd name="connsiteY6" fmla="*/ 2216967 h 4424280"/>
              <a:gd name="connsiteX7" fmla="*/ 8478199 w 8498062"/>
              <a:gd name="connsiteY7" fmla="*/ 4017060 h 4424280"/>
              <a:gd name="connsiteX8" fmla="*/ 8410330 w 8498062"/>
              <a:gd name="connsiteY8" fmla="*/ 952645 h 4424280"/>
              <a:gd name="connsiteX0" fmla="*/ 8410330 w 8498062"/>
              <a:gd name="connsiteY0" fmla="*/ 952645 h 4412229"/>
              <a:gd name="connsiteX1" fmla="*/ 6806653 w 8498062"/>
              <a:gd name="connsiteY1" fmla="*/ 35301 h 4412229"/>
              <a:gd name="connsiteX2" fmla="*/ 3708817 w 8498062"/>
              <a:gd name="connsiteY2" fmla="*/ 2315516 h 4412229"/>
              <a:gd name="connsiteX3" fmla="*/ 1086887 w 8498062"/>
              <a:gd name="connsiteY3" fmla="*/ 2029551 h 4412229"/>
              <a:gd name="connsiteX4" fmla="*/ 37239 w 8498062"/>
              <a:gd name="connsiteY4" fmla="*/ 4167646 h 4412229"/>
              <a:gd name="connsiteX5" fmla="*/ 5823114 w 8498062"/>
              <a:gd name="connsiteY5" fmla="*/ 4390258 h 4412229"/>
              <a:gd name="connsiteX6" fmla="*/ 6388471 w 8498062"/>
              <a:gd name="connsiteY6" fmla="*/ 2637406 h 4412229"/>
              <a:gd name="connsiteX7" fmla="*/ 8478199 w 8498062"/>
              <a:gd name="connsiteY7" fmla="*/ 4017060 h 4412229"/>
              <a:gd name="connsiteX8" fmla="*/ 8410330 w 8498062"/>
              <a:gd name="connsiteY8" fmla="*/ 952645 h 4412229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  <a:gd name="connsiteX0" fmla="*/ 8410330 w 8498062"/>
              <a:gd name="connsiteY0" fmla="*/ 952645 h 4413207"/>
              <a:gd name="connsiteX1" fmla="*/ 6806653 w 8498062"/>
              <a:gd name="connsiteY1" fmla="*/ 35301 h 4413207"/>
              <a:gd name="connsiteX2" fmla="*/ 3708817 w 8498062"/>
              <a:gd name="connsiteY2" fmla="*/ 2315516 h 4413207"/>
              <a:gd name="connsiteX3" fmla="*/ 1086887 w 8498062"/>
              <a:gd name="connsiteY3" fmla="*/ 2029551 h 4413207"/>
              <a:gd name="connsiteX4" fmla="*/ 37239 w 8498062"/>
              <a:gd name="connsiteY4" fmla="*/ 4167646 h 4413207"/>
              <a:gd name="connsiteX5" fmla="*/ 5823114 w 8498062"/>
              <a:gd name="connsiteY5" fmla="*/ 4390258 h 4413207"/>
              <a:gd name="connsiteX6" fmla="*/ 6128789 w 8498062"/>
              <a:gd name="connsiteY6" fmla="*/ 2600308 h 4413207"/>
              <a:gd name="connsiteX7" fmla="*/ 8478199 w 8498062"/>
              <a:gd name="connsiteY7" fmla="*/ 4017060 h 4413207"/>
              <a:gd name="connsiteX8" fmla="*/ 8410330 w 8498062"/>
              <a:gd name="connsiteY8" fmla="*/ 952645 h 441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98062" h="4413207">
                <a:moveTo>
                  <a:pt x="8410330" y="952645"/>
                </a:moveTo>
                <a:cubicBezTo>
                  <a:pt x="8136244" y="743430"/>
                  <a:pt x="7590239" y="-191844"/>
                  <a:pt x="6806653" y="35301"/>
                </a:cubicBezTo>
                <a:cubicBezTo>
                  <a:pt x="6023068" y="262446"/>
                  <a:pt x="5676112" y="2341751"/>
                  <a:pt x="3708817" y="2315516"/>
                </a:cubicBezTo>
                <a:cubicBezTo>
                  <a:pt x="1741522" y="2289281"/>
                  <a:pt x="1259687" y="1598622"/>
                  <a:pt x="1086887" y="2029551"/>
                </a:cubicBezTo>
                <a:cubicBezTo>
                  <a:pt x="1022887" y="2462665"/>
                  <a:pt x="-229604" y="3537160"/>
                  <a:pt x="37239" y="4167646"/>
                </a:cubicBezTo>
                <a:cubicBezTo>
                  <a:pt x="441971" y="2563054"/>
                  <a:pt x="4807856" y="4651481"/>
                  <a:pt x="5823114" y="4390258"/>
                </a:cubicBezTo>
                <a:cubicBezTo>
                  <a:pt x="6838372" y="4129035"/>
                  <a:pt x="4746471" y="3194240"/>
                  <a:pt x="6128789" y="2600308"/>
                </a:cubicBezTo>
                <a:cubicBezTo>
                  <a:pt x="6571303" y="2538108"/>
                  <a:pt x="7877113" y="2468202"/>
                  <a:pt x="8478199" y="4017060"/>
                </a:cubicBezTo>
                <a:cubicBezTo>
                  <a:pt x="8473827" y="2030560"/>
                  <a:pt x="8557730" y="2105902"/>
                  <a:pt x="8410330" y="952645"/>
                </a:cubicBezTo>
                <a:close/>
              </a:path>
            </a:pathLst>
          </a:custGeom>
          <a:gradFill flip="none" rotWithShape="1">
            <a:gsLst>
              <a:gs pos="11000">
                <a:schemeClr val="accent4">
                  <a:lumMod val="60000"/>
                  <a:lumOff val="40000"/>
                  <a:alpha val="85000"/>
                </a:schemeClr>
              </a:gs>
              <a:gs pos="42000">
                <a:schemeClr val="accent3">
                  <a:alpha val="90000"/>
                </a:schemeClr>
              </a:gs>
              <a:gs pos="83000">
                <a:schemeClr val="tx1">
                  <a:alpha val="6000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BCB82-56CA-594A-B669-22B511047108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F7B345-75A4-A645-9D7E-68A9705F9B17}"/>
              </a:ext>
            </a:extLst>
          </p:cNvPr>
          <p:cNvGrpSpPr/>
          <p:nvPr userDrawn="1"/>
        </p:nvGrpSpPr>
        <p:grpSpPr>
          <a:xfrm>
            <a:off x="1496404" y="1374160"/>
            <a:ext cx="7588216" cy="1792126"/>
            <a:chOff x="9333298" y="5962857"/>
            <a:chExt cx="2327577" cy="549709"/>
          </a:xfrm>
        </p:grpSpPr>
        <p:pic>
          <p:nvPicPr>
            <p:cNvPr id="11" name="Picture 10" descr="Logo, icon&#10;&#10;Description automatically generated">
              <a:extLst>
                <a:ext uri="{FF2B5EF4-FFF2-40B4-BE49-F238E27FC236}">
                  <a16:creationId xmlns:a16="http://schemas.microsoft.com/office/drawing/2014/main" id="{D426D6F1-4FD6-BD43-909B-989D99EF2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33298" y="5962857"/>
              <a:ext cx="553355" cy="549709"/>
            </a:xfrm>
            <a:prstGeom prst="rect">
              <a:avLst/>
            </a:prstGeom>
            <a:effectLst>
              <a:outerShdw blurRad="190500" dist="38100" dir="2700000" algn="tl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F4EB398-5135-004D-B453-CC2D5823AE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13985" y="6070012"/>
              <a:ext cx="1646890" cy="335398"/>
            </a:xfrm>
            <a:prstGeom prst="rect">
              <a:avLst/>
            </a:prstGeom>
            <a:effectLst>
              <a:outerShdw blurRad="190500" dist="38100" dir="2700000" algn="tl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C9D7FE6-A3A3-E545-ADC1-0739E7D7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3091" y="3573222"/>
            <a:ext cx="8310665" cy="1325563"/>
          </a:xfrm>
        </p:spPr>
        <p:txBody>
          <a:bodyPr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526614A-2E24-4B43-B20A-7EA866A8B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3193" y="4952895"/>
            <a:ext cx="8310563" cy="43662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79CDDB09-70B8-6B4C-9084-3778B453C6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33193" y="5454157"/>
            <a:ext cx="8310563" cy="436620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26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E8EFDA-7C02-8E44-A02A-FE15E417C92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7398EAC8-2AFB-CD46-AE4B-628B47ADD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013612F-9165-FB48-B186-2AA4D2130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FCF43A99-4CBE-0C41-B34A-C0E3ED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102589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7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45D1754-4E30-6644-91E3-B4A6C15CFA6B}"/>
              </a:ext>
            </a:extLst>
          </p:cNvPr>
          <p:cNvGrpSpPr/>
          <p:nvPr userDrawn="1"/>
        </p:nvGrpSpPr>
        <p:grpSpPr>
          <a:xfrm flipH="1">
            <a:off x="-169992" y="3881165"/>
            <a:ext cx="12836784" cy="5365318"/>
            <a:chOff x="-308318" y="2677555"/>
            <a:chExt cx="12836784" cy="536531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732C9B0-66FE-B44E-B3B6-BDFB9F7B00CB}"/>
                </a:ext>
              </a:extLst>
            </p:cNvPr>
            <p:cNvSpPr/>
            <p:nvPr/>
          </p:nvSpPr>
          <p:spPr>
            <a:xfrm flipH="1">
              <a:off x="-308318" y="2952684"/>
              <a:ext cx="10153082" cy="5081067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4063568"/>
                <a:gd name="connsiteX1" fmla="*/ 5081687 w 8623549"/>
                <a:gd name="connsiteY1" fmla="*/ 526581 h 4063568"/>
                <a:gd name="connsiteX2" fmla="*/ 2407228 w 8623549"/>
                <a:gd name="connsiteY2" fmla="*/ 1309688 h 4063568"/>
                <a:gd name="connsiteX3" fmla="*/ 145452 w 8623549"/>
                <a:gd name="connsiteY3" fmla="*/ 36143 h 4063568"/>
                <a:gd name="connsiteX4" fmla="*/ 18811 w 8623549"/>
                <a:gd name="connsiteY4" fmla="*/ 2580073 h 4063568"/>
                <a:gd name="connsiteX5" fmla="*/ 1819988 w 8623549"/>
                <a:gd name="connsiteY5" fmla="*/ 2781411 h 4063568"/>
                <a:gd name="connsiteX6" fmla="*/ 4177673 w 8623549"/>
                <a:gd name="connsiteY6" fmla="*/ 2400131 h 4063568"/>
                <a:gd name="connsiteX7" fmla="*/ 8316497 w 8623549"/>
                <a:gd name="connsiteY7" fmla="*/ 4050743 h 4063568"/>
                <a:gd name="connsiteX8" fmla="*/ 8623549 w 8623549"/>
                <a:gd name="connsiteY8" fmla="*/ 1128918 h 4063568"/>
                <a:gd name="connsiteX0" fmla="*/ 8477127 w 8477127"/>
                <a:gd name="connsiteY0" fmla="*/ 2153878 h 4063568"/>
                <a:gd name="connsiteX1" fmla="*/ 5081687 w 8477127"/>
                <a:gd name="connsiteY1" fmla="*/ 526581 h 4063568"/>
                <a:gd name="connsiteX2" fmla="*/ 2407228 w 8477127"/>
                <a:gd name="connsiteY2" fmla="*/ 1309688 h 4063568"/>
                <a:gd name="connsiteX3" fmla="*/ 145452 w 8477127"/>
                <a:gd name="connsiteY3" fmla="*/ 36143 h 4063568"/>
                <a:gd name="connsiteX4" fmla="*/ 18811 w 8477127"/>
                <a:gd name="connsiteY4" fmla="*/ 2580073 h 4063568"/>
                <a:gd name="connsiteX5" fmla="*/ 1819988 w 8477127"/>
                <a:gd name="connsiteY5" fmla="*/ 2781411 h 4063568"/>
                <a:gd name="connsiteX6" fmla="*/ 4177673 w 8477127"/>
                <a:gd name="connsiteY6" fmla="*/ 2400131 h 4063568"/>
                <a:gd name="connsiteX7" fmla="*/ 8316497 w 8477127"/>
                <a:gd name="connsiteY7" fmla="*/ 4050743 h 4063568"/>
                <a:gd name="connsiteX8" fmla="*/ 8477127 w 8477127"/>
                <a:gd name="connsiteY8" fmla="*/ 2153878 h 4063568"/>
                <a:gd name="connsiteX0" fmla="*/ 8477127 w 8477127"/>
                <a:gd name="connsiteY0" fmla="*/ 2153878 h 4597815"/>
                <a:gd name="connsiteX1" fmla="*/ 5081687 w 8477127"/>
                <a:gd name="connsiteY1" fmla="*/ 526581 h 4597815"/>
                <a:gd name="connsiteX2" fmla="*/ 2407228 w 8477127"/>
                <a:gd name="connsiteY2" fmla="*/ 1309688 h 4597815"/>
                <a:gd name="connsiteX3" fmla="*/ 145452 w 8477127"/>
                <a:gd name="connsiteY3" fmla="*/ 36143 h 4597815"/>
                <a:gd name="connsiteX4" fmla="*/ 18811 w 8477127"/>
                <a:gd name="connsiteY4" fmla="*/ 2580073 h 4597815"/>
                <a:gd name="connsiteX5" fmla="*/ 1819988 w 8477127"/>
                <a:gd name="connsiteY5" fmla="*/ 2781411 h 4597815"/>
                <a:gd name="connsiteX6" fmla="*/ 4177673 w 8477127"/>
                <a:gd name="connsiteY6" fmla="*/ 2400131 h 4597815"/>
                <a:gd name="connsiteX7" fmla="*/ 8277451 w 8477127"/>
                <a:gd name="connsiteY7" fmla="*/ 4587627 h 4597815"/>
                <a:gd name="connsiteX8" fmla="*/ 8477127 w 8477127"/>
                <a:gd name="connsiteY8" fmla="*/ 2153878 h 4597815"/>
                <a:gd name="connsiteX0" fmla="*/ 8477127 w 8477127"/>
                <a:gd name="connsiteY0" fmla="*/ 2156384 h 4600321"/>
                <a:gd name="connsiteX1" fmla="*/ 6624005 w 8477127"/>
                <a:gd name="connsiteY1" fmla="*/ 1202632 h 4600321"/>
                <a:gd name="connsiteX2" fmla="*/ 2407228 w 8477127"/>
                <a:gd name="connsiteY2" fmla="*/ 1312194 h 4600321"/>
                <a:gd name="connsiteX3" fmla="*/ 145452 w 8477127"/>
                <a:gd name="connsiteY3" fmla="*/ 38649 h 4600321"/>
                <a:gd name="connsiteX4" fmla="*/ 18811 w 8477127"/>
                <a:gd name="connsiteY4" fmla="*/ 2582579 h 4600321"/>
                <a:gd name="connsiteX5" fmla="*/ 1819988 w 8477127"/>
                <a:gd name="connsiteY5" fmla="*/ 2783917 h 4600321"/>
                <a:gd name="connsiteX6" fmla="*/ 4177673 w 8477127"/>
                <a:gd name="connsiteY6" fmla="*/ 2402637 h 4600321"/>
                <a:gd name="connsiteX7" fmla="*/ 8277451 w 8477127"/>
                <a:gd name="connsiteY7" fmla="*/ 4590133 h 4600321"/>
                <a:gd name="connsiteX8" fmla="*/ 8477127 w 8477127"/>
                <a:gd name="connsiteY8" fmla="*/ 2156384 h 4600321"/>
                <a:gd name="connsiteX0" fmla="*/ 8477127 w 8477127"/>
                <a:gd name="connsiteY0" fmla="*/ 2156384 h 4605987"/>
                <a:gd name="connsiteX1" fmla="*/ 6624005 w 8477127"/>
                <a:gd name="connsiteY1" fmla="*/ 1202632 h 4605987"/>
                <a:gd name="connsiteX2" fmla="*/ 2407228 w 8477127"/>
                <a:gd name="connsiteY2" fmla="*/ 1312194 h 4605987"/>
                <a:gd name="connsiteX3" fmla="*/ 145452 w 8477127"/>
                <a:gd name="connsiteY3" fmla="*/ 38649 h 4605987"/>
                <a:gd name="connsiteX4" fmla="*/ 18811 w 8477127"/>
                <a:gd name="connsiteY4" fmla="*/ 2582579 h 4605987"/>
                <a:gd name="connsiteX5" fmla="*/ 1819988 w 8477127"/>
                <a:gd name="connsiteY5" fmla="*/ 2783917 h 4605987"/>
                <a:gd name="connsiteX6" fmla="*/ 4275288 w 8477127"/>
                <a:gd name="connsiteY6" fmla="*/ 3183559 h 4605987"/>
                <a:gd name="connsiteX7" fmla="*/ 8277451 w 8477127"/>
                <a:gd name="connsiteY7" fmla="*/ 4590133 h 4605987"/>
                <a:gd name="connsiteX8" fmla="*/ 8477127 w 8477127"/>
                <a:gd name="connsiteY8" fmla="*/ 2156384 h 4605987"/>
                <a:gd name="connsiteX0" fmla="*/ 8477127 w 8477127"/>
                <a:gd name="connsiteY0" fmla="*/ 2139761 h 4589364"/>
                <a:gd name="connsiteX1" fmla="*/ 6624005 w 8477127"/>
                <a:gd name="connsiteY1" fmla="*/ 1186009 h 4589364"/>
                <a:gd name="connsiteX2" fmla="*/ 2807450 w 8477127"/>
                <a:gd name="connsiteY2" fmla="*/ 2476714 h 4589364"/>
                <a:gd name="connsiteX3" fmla="*/ 145452 w 8477127"/>
                <a:gd name="connsiteY3" fmla="*/ 22026 h 4589364"/>
                <a:gd name="connsiteX4" fmla="*/ 18811 w 8477127"/>
                <a:gd name="connsiteY4" fmla="*/ 2565956 h 4589364"/>
                <a:gd name="connsiteX5" fmla="*/ 1819988 w 8477127"/>
                <a:gd name="connsiteY5" fmla="*/ 2767294 h 4589364"/>
                <a:gd name="connsiteX6" fmla="*/ 4275288 w 8477127"/>
                <a:gd name="connsiteY6" fmla="*/ 3166936 h 4589364"/>
                <a:gd name="connsiteX7" fmla="*/ 8277451 w 8477127"/>
                <a:gd name="connsiteY7" fmla="*/ 4573510 h 4589364"/>
                <a:gd name="connsiteX8" fmla="*/ 8477127 w 8477127"/>
                <a:gd name="connsiteY8" fmla="*/ 2139761 h 4589364"/>
                <a:gd name="connsiteX0" fmla="*/ 8477127 w 8477127"/>
                <a:gd name="connsiteY0" fmla="*/ 2139761 h 4585783"/>
                <a:gd name="connsiteX1" fmla="*/ 6624005 w 8477127"/>
                <a:gd name="connsiteY1" fmla="*/ 1186009 h 4585783"/>
                <a:gd name="connsiteX2" fmla="*/ 2807450 w 8477127"/>
                <a:gd name="connsiteY2" fmla="*/ 2476714 h 4585783"/>
                <a:gd name="connsiteX3" fmla="*/ 145452 w 8477127"/>
                <a:gd name="connsiteY3" fmla="*/ 22026 h 4585783"/>
                <a:gd name="connsiteX4" fmla="*/ 18811 w 8477127"/>
                <a:gd name="connsiteY4" fmla="*/ 2565956 h 4585783"/>
                <a:gd name="connsiteX5" fmla="*/ 1819988 w 8477127"/>
                <a:gd name="connsiteY5" fmla="*/ 2767294 h 4585783"/>
                <a:gd name="connsiteX6" fmla="*/ 4490041 w 8477127"/>
                <a:gd name="connsiteY6" fmla="*/ 2756952 h 4585783"/>
                <a:gd name="connsiteX7" fmla="*/ 8277451 w 8477127"/>
                <a:gd name="connsiteY7" fmla="*/ 4573510 h 4585783"/>
                <a:gd name="connsiteX8" fmla="*/ 8477127 w 8477127"/>
                <a:gd name="connsiteY8" fmla="*/ 2139761 h 4585783"/>
                <a:gd name="connsiteX0" fmla="*/ 8477127 w 8477127"/>
                <a:gd name="connsiteY0" fmla="*/ 2139761 h 4580872"/>
                <a:gd name="connsiteX1" fmla="*/ 6624005 w 8477127"/>
                <a:gd name="connsiteY1" fmla="*/ 1186009 h 4580872"/>
                <a:gd name="connsiteX2" fmla="*/ 2807450 w 8477127"/>
                <a:gd name="connsiteY2" fmla="*/ 2476714 h 4580872"/>
                <a:gd name="connsiteX3" fmla="*/ 145452 w 8477127"/>
                <a:gd name="connsiteY3" fmla="*/ 22026 h 4580872"/>
                <a:gd name="connsiteX4" fmla="*/ 18811 w 8477127"/>
                <a:gd name="connsiteY4" fmla="*/ 2565956 h 4580872"/>
                <a:gd name="connsiteX5" fmla="*/ 1819988 w 8477127"/>
                <a:gd name="connsiteY5" fmla="*/ 2767294 h 4580872"/>
                <a:gd name="connsiteX6" fmla="*/ 4490041 w 8477127"/>
                <a:gd name="connsiteY6" fmla="*/ 2756952 h 4580872"/>
                <a:gd name="connsiteX7" fmla="*/ 8277451 w 8477127"/>
                <a:gd name="connsiteY7" fmla="*/ 4573510 h 4580872"/>
                <a:gd name="connsiteX8" fmla="*/ 8477127 w 8477127"/>
                <a:gd name="connsiteY8" fmla="*/ 2139761 h 4580872"/>
                <a:gd name="connsiteX0" fmla="*/ 8477127 w 8477127"/>
                <a:gd name="connsiteY0" fmla="*/ 2139761 h 4584195"/>
                <a:gd name="connsiteX1" fmla="*/ 6624005 w 8477127"/>
                <a:gd name="connsiteY1" fmla="*/ 1186009 h 4584195"/>
                <a:gd name="connsiteX2" fmla="*/ 2807450 w 8477127"/>
                <a:gd name="connsiteY2" fmla="*/ 2476714 h 4584195"/>
                <a:gd name="connsiteX3" fmla="*/ 145452 w 8477127"/>
                <a:gd name="connsiteY3" fmla="*/ 22026 h 4584195"/>
                <a:gd name="connsiteX4" fmla="*/ 18811 w 8477127"/>
                <a:gd name="connsiteY4" fmla="*/ 2565956 h 4584195"/>
                <a:gd name="connsiteX5" fmla="*/ 3059699 w 8477127"/>
                <a:gd name="connsiteY5" fmla="*/ 4407229 h 4584195"/>
                <a:gd name="connsiteX6" fmla="*/ 4490041 w 8477127"/>
                <a:gd name="connsiteY6" fmla="*/ 2756952 h 4584195"/>
                <a:gd name="connsiteX7" fmla="*/ 8277451 w 8477127"/>
                <a:gd name="connsiteY7" fmla="*/ 4573510 h 4584195"/>
                <a:gd name="connsiteX8" fmla="*/ 8477127 w 8477127"/>
                <a:gd name="connsiteY8" fmla="*/ 2139761 h 4584195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4490041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6081166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3953"/>
                <a:gd name="connsiteX1" fmla="*/ 6624005 w 8477127"/>
                <a:gd name="connsiteY1" fmla="*/ 1186009 h 4583953"/>
                <a:gd name="connsiteX2" fmla="*/ 2807450 w 8477127"/>
                <a:gd name="connsiteY2" fmla="*/ 2476714 h 4583953"/>
                <a:gd name="connsiteX3" fmla="*/ 145452 w 8477127"/>
                <a:gd name="connsiteY3" fmla="*/ 22026 h 4583953"/>
                <a:gd name="connsiteX4" fmla="*/ 18811 w 8477127"/>
                <a:gd name="connsiteY4" fmla="*/ 2565956 h 4583953"/>
                <a:gd name="connsiteX5" fmla="*/ 3059699 w 8477127"/>
                <a:gd name="connsiteY5" fmla="*/ 4407229 h 4583953"/>
                <a:gd name="connsiteX6" fmla="*/ 6081166 w 8477127"/>
                <a:gd name="connsiteY6" fmla="*/ 2756952 h 4583953"/>
                <a:gd name="connsiteX7" fmla="*/ 8277451 w 8477127"/>
                <a:gd name="connsiteY7" fmla="*/ 4573510 h 4583953"/>
                <a:gd name="connsiteX8" fmla="*/ 8477127 w 8477127"/>
                <a:gd name="connsiteY8" fmla="*/ 2139761 h 4583953"/>
                <a:gd name="connsiteX0" fmla="*/ 8477127 w 8477127"/>
                <a:gd name="connsiteY0" fmla="*/ 2138504 h 4582696"/>
                <a:gd name="connsiteX1" fmla="*/ 6624005 w 8477127"/>
                <a:gd name="connsiteY1" fmla="*/ 1184752 h 4582696"/>
                <a:gd name="connsiteX2" fmla="*/ 2924588 w 8477127"/>
                <a:gd name="connsiteY2" fmla="*/ 2641403 h 4582696"/>
                <a:gd name="connsiteX3" fmla="*/ 145452 w 8477127"/>
                <a:gd name="connsiteY3" fmla="*/ 20769 h 4582696"/>
                <a:gd name="connsiteX4" fmla="*/ 18811 w 8477127"/>
                <a:gd name="connsiteY4" fmla="*/ 2564699 h 4582696"/>
                <a:gd name="connsiteX5" fmla="*/ 3059699 w 8477127"/>
                <a:gd name="connsiteY5" fmla="*/ 4405972 h 4582696"/>
                <a:gd name="connsiteX6" fmla="*/ 6081166 w 8477127"/>
                <a:gd name="connsiteY6" fmla="*/ 2755695 h 4582696"/>
                <a:gd name="connsiteX7" fmla="*/ 8277451 w 8477127"/>
                <a:gd name="connsiteY7" fmla="*/ 4572253 h 4582696"/>
                <a:gd name="connsiteX8" fmla="*/ 8477127 w 8477127"/>
                <a:gd name="connsiteY8" fmla="*/ 2138504 h 4582696"/>
                <a:gd name="connsiteX0" fmla="*/ 8331675 w 8331675"/>
                <a:gd name="connsiteY0" fmla="*/ 2138504 h 4582696"/>
                <a:gd name="connsiteX1" fmla="*/ 6478553 w 8331675"/>
                <a:gd name="connsiteY1" fmla="*/ 1184752 h 4582696"/>
                <a:gd name="connsiteX2" fmla="*/ 2779136 w 8331675"/>
                <a:gd name="connsiteY2" fmla="*/ 2641403 h 4582696"/>
                <a:gd name="connsiteX3" fmla="*/ 0 w 8331675"/>
                <a:gd name="connsiteY3" fmla="*/ 20769 h 4582696"/>
                <a:gd name="connsiteX4" fmla="*/ 1161877 w 8331675"/>
                <a:gd name="connsiteY4" fmla="*/ 4409626 h 4582696"/>
                <a:gd name="connsiteX5" fmla="*/ 2914247 w 8331675"/>
                <a:gd name="connsiteY5" fmla="*/ 4405972 h 4582696"/>
                <a:gd name="connsiteX6" fmla="*/ 5935714 w 8331675"/>
                <a:gd name="connsiteY6" fmla="*/ 2755695 h 4582696"/>
                <a:gd name="connsiteX7" fmla="*/ 8131999 w 8331675"/>
                <a:gd name="connsiteY7" fmla="*/ 4572253 h 4582696"/>
                <a:gd name="connsiteX8" fmla="*/ 8331675 w 8331675"/>
                <a:gd name="connsiteY8" fmla="*/ 2138504 h 4582696"/>
                <a:gd name="connsiteX0" fmla="*/ 7179877 w 7179877"/>
                <a:gd name="connsiteY0" fmla="*/ 973168 h 3417360"/>
                <a:gd name="connsiteX1" fmla="*/ 5326755 w 7179877"/>
                <a:gd name="connsiteY1" fmla="*/ 19416 h 3417360"/>
                <a:gd name="connsiteX2" fmla="*/ 1627338 w 7179877"/>
                <a:gd name="connsiteY2" fmla="*/ 1476067 h 3417360"/>
                <a:gd name="connsiteX3" fmla="*/ 380759 w 7179877"/>
                <a:gd name="connsiteY3" fmla="*/ 2994317 h 3417360"/>
                <a:gd name="connsiteX4" fmla="*/ 10079 w 7179877"/>
                <a:gd name="connsiteY4" fmla="*/ 3244290 h 3417360"/>
                <a:gd name="connsiteX5" fmla="*/ 1762449 w 7179877"/>
                <a:gd name="connsiteY5" fmla="*/ 3240636 h 3417360"/>
                <a:gd name="connsiteX6" fmla="*/ 4783916 w 7179877"/>
                <a:gd name="connsiteY6" fmla="*/ 1590359 h 3417360"/>
                <a:gd name="connsiteX7" fmla="*/ 6980201 w 7179877"/>
                <a:gd name="connsiteY7" fmla="*/ 3406917 h 3417360"/>
                <a:gd name="connsiteX8" fmla="*/ 7179877 w 7179877"/>
                <a:gd name="connsiteY8" fmla="*/ 973168 h 3417360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06464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828402 w 6828402"/>
                <a:gd name="connsiteY0" fmla="*/ 973168 h 3576182"/>
                <a:gd name="connsiteX1" fmla="*/ 4975280 w 6828402"/>
                <a:gd name="connsiteY1" fmla="*/ 19416 h 3576182"/>
                <a:gd name="connsiteX2" fmla="*/ 1275863 w 6828402"/>
                <a:gd name="connsiteY2" fmla="*/ 1476067 h 3576182"/>
                <a:gd name="connsiteX3" fmla="*/ 0 w 6828402"/>
                <a:gd name="connsiteY3" fmla="*/ 2642903 h 3576182"/>
                <a:gd name="connsiteX4" fmla="*/ 312625 w 6828402"/>
                <a:gd name="connsiteY4" fmla="*/ 3576182 h 3576182"/>
                <a:gd name="connsiteX5" fmla="*/ 1410974 w 6828402"/>
                <a:gd name="connsiteY5" fmla="*/ 3240636 h 3576182"/>
                <a:gd name="connsiteX6" fmla="*/ 4432441 w 6828402"/>
                <a:gd name="connsiteY6" fmla="*/ 1590359 h 3576182"/>
                <a:gd name="connsiteX7" fmla="*/ 6628726 w 6828402"/>
                <a:gd name="connsiteY7" fmla="*/ 3406917 h 3576182"/>
                <a:gd name="connsiteX8" fmla="*/ 6828402 w 6828402"/>
                <a:gd name="connsiteY8" fmla="*/ 973168 h 3576182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976408 w 6828402"/>
                <a:gd name="connsiteY4" fmla="*/ 282454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1874467 w 6828402"/>
                <a:gd name="connsiteY4" fmla="*/ 275621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2884961 w 6828402"/>
                <a:gd name="connsiteY5" fmla="*/ 1786170 h 3418154"/>
                <a:gd name="connsiteX6" fmla="*/ 5330500 w 6828402"/>
                <a:gd name="connsiteY6" fmla="*/ 1453698 h 3418154"/>
                <a:gd name="connsiteX7" fmla="*/ 6628726 w 6828402"/>
                <a:gd name="connsiteY7" fmla="*/ 3406917 h 3418154"/>
                <a:gd name="connsiteX8" fmla="*/ 6828402 w 6828402"/>
                <a:gd name="connsiteY8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5330500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4471488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8402" h="3417249">
                  <a:moveTo>
                    <a:pt x="6828402" y="973168"/>
                  </a:moveTo>
                  <a:cubicBezTo>
                    <a:pt x="6065842" y="99907"/>
                    <a:pt x="5900703" y="-64400"/>
                    <a:pt x="4975280" y="19416"/>
                  </a:cubicBezTo>
                  <a:cubicBezTo>
                    <a:pt x="4049857" y="103232"/>
                    <a:pt x="2105076" y="1038819"/>
                    <a:pt x="1275863" y="1476067"/>
                  </a:cubicBezTo>
                  <a:cubicBezTo>
                    <a:pt x="446650" y="1913315"/>
                    <a:pt x="135928" y="2359359"/>
                    <a:pt x="0" y="2642903"/>
                  </a:cubicBezTo>
                  <a:cubicBezTo>
                    <a:pt x="161497" y="2735949"/>
                    <a:pt x="1214481" y="2564423"/>
                    <a:pt x="1874467" y="2756215"/>
                  </a:cubicBezTo>
                  <a:cubicBezTo>
                    <a:pt x="2831214" y="1894231"/>
                    <a:pt x="3857288" y="1359282"/>
                    <a:pt x="4471488" y="1453698"/>
                  </a:cubicBezTo>
                  <a:cubicBezTo>
                    <a:pt x="5085688" y="1548114"/>
                    <a:pt x="6062174" y="3578911"/>
                    <a:pt x="6628726" y="3406917"/>
                  </a:cubicBezTo>
                  <a:cubicBezTo>
                    <a:pt x="6764714" y="2336099"/>
                    <a:pt x="6719946" y="1897136"/>
                    <a:pt x="6828402" y="973168"/>
                  </a:cubicBezTo>
                  <a:close/>
                </a:path>
              </a:pathLst>
            </a:custGeom>
            <a:gradFill>
              <a:gsLst>
                <a:gs pos="0">
                  <a:srgbClr val="E9F2FA"/>
                </a:gs>
                <a:gs pos="29000">
                  <a:srgbClr val="A9C3D1"/>
                </a:gs>
                <a:gs pos="79000">
                  <a:srgbClr val="94AAB6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6AEEF1-8026-1E40-8FE0-26C3FA82CD75}"/>
                </a:ext>
              </a:extLst>
            </p:cNvPr>
            <p:cNvSpPr/>
            <p:nvPr/>
          </p:nvSpPr>
          <p:spPr>
            <a:xfrm flipH="1">
              <a:off x="-293802" y="2677555"/>
              <a:ext cx="12822268" cy="5365318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23549" h="3608421">
                  <a:moveTo>
                    <a:pt x="8623549" y="1128918"/>
                  </a:moveTo>
                  <a:cubicBezTo>
                    <a:pt x="8222164" y="2520330"/>
                    <a:pt x="6117741" y="496453"/>
                    <a:pt x="5081687" y="526581"/>
                  </a:cubicBezTo>
                  <a:cubicBezTo>
                    <a:pt x="4045634" y="556709"/>
                    <a:pt x="3229934" y="1391428"/>
                    <a:pt x="2407228" y="1309688"/>
                  </a:cubicBezTo>
                  <a:cubicBezTo>
                    <a:pt x="1584522" y="1227948"/>
                    <a:pt x="281380" y="-247401"/>
                    <a:pt x="145452" y="36143"/>
                  </a:cubicBezTo>
                  <a:cubicBezTo>
                    <a:pt x="160526" y="529411"/>
                    <a:pt x="-65246" y="1656167"/>
                    <a:pt x="18811" y="2580073"/>
                  </a:cubicBezTo>
                  <a:cubicBezTo>
                    <a:pt x="982089" y="1791260"/>
                    <a:pt x="1126844" y="2811401"/>
                    <a:pt x="1819988" y="2781411"/>
                  </a:cubicBezTo>
                  <a:cubicBezTo>
                    <a:pt x="2513132" y="2751421"/>
                    <a:pt x="3070518" y="2265041"/>
                    <a:pt x="4177673" y="2400131"/>
                  </a:cubicBezTo>
                  <a:cubicBezTo>
                    <a:pt x="5284828" y="2535221"/>
                    <a:pt x="7896367" y="3763946"/>
                    <a:pt x="8462919" y="3591952"/>
                  </a:cubicBezTo>
                  <a:cubicBezTo>
                    <a:pt x="8598907" y="2521134"/>
                    <a:pt x="8515093" y="2052886"/>
                    <a:pt x="8623549" y="1128918"/>
                  </a:cubicBezTo>
                  <a:close/>
                </a:path>
              </a:pathLst>
            </a:custGeom>
            <a:gradFill>
              <a:gsLst>
                <a:gs pos="0">
                  <a:srgbClr val="E9F2FA">
                    <a:alpha val="60000"/>
                  </a:srgbClr>
                </a:gs>
                <a:gs pos="30000">
                  <a:srgbClr val="A9C3D1">
                    <a:alpha val="90000"/>
                  </a:srgbClr>
                </a:gs>
                <a:gs pos="78000">
                  <a:schemeClr val="bg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69B3E09D-392F-B442-820C-CC41CE2E010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9EA685-412D-8744-994F-B007CB94F5A5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E8EFDA-7C02-8E44-A02A-FE15E417C92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7398EAC8-2AFB-CD46-AE4B-628B47ADD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013612F-9165-FB48-B186-2AA4D2130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FCF43A99-4CBE-0C41-B34A-C0E3ED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102589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7EF2726-EF42-834B-8D81-B03151F9E8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6"/>
            <a:ext cx="10250970" cy="297277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28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8EC2-8D30-AA4D-B5F7-C06E4776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710841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0ACE5E-A7BB-E143-A9FF-4533A12D3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5"/>
            <a:ext cx="7108410" cy="36226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F19585-5338-8E45-8C7D-B39A9FDB70E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CD39EBB4-D5E5-ED4A-87F3-DC315843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C5A80EA-E0DF-A347-AC45-BDFE07A75D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673CD7-DD09-6549-B7CE-51D60CB0A72C}"/>
              </a:ext>
            </a:extLst>
          </p:cNvPr>
          <p:cNvGrpSpPr/>
          <p:nvPr userDrawn="1"/>
        </p:nvGrpSpPr>
        <p:grpSpPr>
          <a:xfrm rot="205233" flipH="1">
            <a:off x="8354377" y="-1417165"/>
            <a:ext cx="6740545" cy="7512205"/>
            <a:chOff x="-59729" y="-891707"/>
            <a:chExt cx="6927421" cy="772048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3DCC2F-E615-6D45-B926-748242FFBE19}"/>
                </a:ext>
              </a:extLst>
            </p:cNvPr>
            <p:cNvSpPr/>
            <p:nvPr/>
          </p:nvSpPr>
          <p:spPr>
            <a:xfrm flipH="1">
              <a:off x="-12384" y="2192665"/>
              <a:ext cx="6856802" cy="3400965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303566 w 5168168"/>
                <a:gd name="connsiteY2" fmla="*/ 1148717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794939 w 5168168"/>
                <a:gd name="connsiteY2" fmla="*/ 206768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109570"/>
                <a:gd name="connsiteX1" fmla="*/ 1622780 w 5168168"/>
                <a:gd name="connsiteY1" fmla="*/ 2943284 h 3109570"/>
                <a:gd name="connsiteX2" fmla="*/ 3444376 w 5168168"/>
                <a:gd name="connsiteY2" fmla="*/ 1522997 h 3109570"/>
                <a:gd name="connsiteX3" fmla="*/ 5164739 w 5168168"/>
                <a:gd name="connsiteY3" fmla="*/ 3034543 h 3109570"/>
                <a:gd name="connsiteX4" fmla="*/ 5168168 w 5168168"/>
                <a:gd name="connsiteY4" fmla="*/ 1805315 h 3109570"/>
                <a:gd name="connsiteX5" fmla="*/ 3470301 w 5168168"/>
                <a:gd name="connsiteY5" fmla="*/ 9968 h 3109570"/>
                <a:gd name="connsiteX6" fmla="*/ 1431025 w 5168168"/>
                <a:gd name="connsiteY6" fmla="*/ 1016230 h 3109570"/>
                <a:gd name="connsiteX7" fmla="*/ 17040 w 5168168"/>
                <a:gd name="connsiteY7" fmla="*/ 0 h 3109570"/>
                <a:gd name="connsiteX8" fmla="*/ 264667 w 5168168"/>
                <a:gd name="connsiteY8" fmla="*/ 2850386 h 3109570"/>
                <a:gd name="connsiteX0" fmla="*/ 264667 w 5168168"/>
                <a:gd name="connsiteY0" fmla="*/ 2850386 h 3091786"/>
                <a:gd name="connsiteX1" fmla="*/ 1622780 w 5168168"/>
                <a:gd name="connsiteY1" fmla="*/ 2943284 h 3091786"/>
                <a:gd name="connsiteX2" fmla="*/ 3444376 w 5168168"/>
                <a:gd name="connsiteY2" fmla="*/ 1522997 h 3091786"/>
                <a:gd name="connsiteX3" fmla="*/ 5164739 w 5168168"/>
                <a:gd name="connsiteY3" fmla="*/ 3034543 h 3091786"/>
                <a:gd name="connsiteX4" fmla="*/ 5168168 w 5168168"/>
                <a:gd name="connsiteY4" fmla="*/ 1805315 h 3091786"/>
                <a:gd name="connsiteX5" fmla="*/ 3470301 w 5168168"/>
                <a:gd name="connsiteY5" fmla="*/ 9968 h 3091786"/>
                <a:gd name="connsiteX6" fmla="*/ 1431025 w 5168168"/>
                <a:gd name="connsiteY6" fmla="*/ 1016230 h 3091786"/>
                <a:gd name="connsiteX7" fmla="*/ 17040 w 5168168"/>
                <a:gd name="connsiteY7" fmla="*/ 0 h 3091786"/>
                <a:gd name="connsiteX8" fmla="*/ 264667 w 5168168"/>
                <a:gd name="connsiteY8" fmla="*/ 2850386 h 309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8168" h="3091786">
                  <a:moveTo>
                    <a:pt x="264667" y="2850386"/>
                  </a:moveTo>
                  <a:cubicBezTo>
                    <a:pt x="502795" y="3194700"/>
                    <a:pt x="1349666" y="3118704"/>
                    <a:pt x="1622780" y="2943284"/>
                  </a:cubicBezTo>
                  <a:cubicBezTo>
                    <a:pt x="1895894" y="2767864"/>
                    <a:pt x="2854050" y="1507787"/>
                    <a:pt x="3444376" y="1522997"/>
                  </a:cubicBezTo>
                  <a:cubicBezTo>
                    <a:pt x="4034702" y="1538207"/>
                    <a:pt x="4490754" y="2194687"/>
                    <a:pt x="5164739" y="3034543"/>
                  </a:cubicBezTo>
                  <a:cubicBezTo>
                    <a:pt x="5172310" y="2426715"/>
                    <a:pt x="5160596" y="2459572"/>
                    <a:pt x="5168168" y="1805315"/>
                  </a:cubicBezTo>
                  <a:cubicBezTo>
                    <a:pt x="4901468" y="1620172"/>
                    <a:pt x="4093158" y="141482"/>
                    <a:pt x="3470301" y="9968"/>
                  </a:cubicBezTo>
                  <a:cubicBezTo>
                    <a:pt x="2847444" y="-121546"/>
                    <a:pt x="2084353" y="1118144"/>
                    <a:pt x="1431025" y="1016230"/>
                  </a:cubicBezTo>
                  <a:cubicBezTo>
                    <a:pt x="777697" y="914316"/>
                    <a:pt x="584140" y="401900"/>
                    <a:pt x="17040" y="0"/>
                  </a:cubicBezTo>
                  <a:cubicBezTo>
                    <a:pt x="-56532" y="706286"/>
                    <a:pt x="123439" y="2468529"/>
                    <a:pt x="264667" y="2850386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80000"/>
                  </a:schemeClr>
                </a:gs>
                <a:gs pos="63000">
                  <a:srgbClr val="2B535B">
                    <a:alpha val="8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BF001-2696-ED4E-8453-2D58B1F71D60}"/>
                </a:ext>
              </a:extLst>
            </p:cNvPr>
            <p:cNvSpPr/>
            <p:nvPr/>
          </p:nvSpPr>
          <p:spPr>
            <a:xfrm rot="20982713" flipH="1">
              <a:off x="1101114" y="3694101"/>
              <a:ext cx="4825655" cy="3134674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3975807"/>
                <a:gd name="connsiteY0" fmla="*/ 43626 h 1657865"/>
                <a:gd name="connsiteX1" fmla="*/ 542082 w 3975807"/>
                <a:gd name="connsiteY1" fmla="*/ 1564187 h 1657865"/>
                <a:gd name="connsiteX2" fmla="*/ 1696673 w 3975807"/>
                <a:gd name="connsiteY2" fmla="*/ 1457301 h 1657865"/>
                <a:gd name="connsiteX3" fmla="*/ 2938245 w 3975807"/>
                <a:gd name="connsiteY3" fmla="*/ 886850 h 1657865"/>
                <a:gd name="connsiteX4" fmla="*/ 3951608 w 3975807"/>
                <a:gd name="connsiteY4" fmla="*/ 966153 h 1657865"/>
                <a:gd name="connsiteX5" fmla="*/ 3916481 w 3975807"/>
                <a:gd name="connsiteY5" fmla="*/ 97368 h 1657865"/>
                <a:gd name="connsiteX6" fmla="*/ 1956732 w 3975807"/>
                <a:gd name="connsiteY6" fmla="*/ 282842 h 1657865"/>
                <a:gd name="connsiteX7" fmla="*/ 0 w 3975807"/>
                <a:gd name="connsiteY7" fmla="*/ 43626 h 1657865"/>
                <a:gd name="connsiteX0" fmla="*/ 0 w 3975807"/>
                <a:gd name="connsiteY0" fmla="*/ 756927 h 2371166"/>
                <a:gd name="connsiteX1" fmla="*/ 542082 w 3975807"/>
                <a:gd name="connsiteY1" fmla="*/ 2277488 h 2371166"/>
                <a:gd name="connsiteX2" fmla="*/ 1696673 w 3975807"/>
                <a:gd name="connsiteY2" fmla="*/ 2170602 h 2371166"/>
                <a:gd name="connsiteX3" fmla="*/ 2938245 w 3975807"/>
                <a:gd name="connsiteY3" fmla="*/ 1600151 h 2371166"/>
                <a:gd name="connsiteX4" fmla="*/ 3951608 w 3975807"/>
                <a:gd name="connsiteY4" fmla="*/ 1679454 h 2371166"/>
                <a:gd name="connsiteX5" fmla="*/ 3916481 w 3975807"/>
                <a:gd name="connsiteY5" fmla="*/ 810669 h 2371166"/>
                <a:gd name="connsiteX6" fmla="*/ 1989389 w 3975807"/>
                <a:gd name="connsiteY6" fmla="*/ 100 h 2371166"/>
                <a:gd name="connsiteX7" fmla="*/ 0 w 3975807"/>
                <a:gd name="connsiteY7" fmla="*/ 756927 h 2371166"/>
                <a:gd name="connsiteX0" fmla="*/ 0 w 3975807"/>
                <a:gd name="connsiteY0" fmla="*/ 756927 h 2394220"/>
                <a:gd name="connsiteX1" fmla="*/ 542082 w 3975807"/>
                <a:gd name="connsiteY1" fmla="*/ 2277488 h 2394220"/>
                <a:gd name="connsiteX2" fmla="*/ 1696673 w 3975807"/>
                <a:gd name="connsiteY2" fmla="*/ 2170602 h 2394220"/>
                <a:gd name="connsiteX3" fmla="*/ 2791288 w 3975807"/>
                <a:gd name="connsiteY3" fmla="*/ 1012322 h 2394220"/>
                <a:gd name="connsiteX4" fmla="*/ 3951608 w 3975807"/>
                <a:gd name="connsiteY4" fmla="*/ 1679454 h 2394220"/>
                <a:gd name="connsiteX5" fmla="*/ 3916481 w 3975807"/>
                <a:gd name="connsiteY5" fmla="*/ 810669 h 2394220"/>
                <a:gd name="connsiteX6" fmla="*/ 1989389 w 3975807"/>
                <a:gd name="connsiteY6" fmla="*/ 100 h 2394220"/>
                <a:gd name="connsiteX7" fmla="*/ 0 w 3975807"/>
                <a:gd name="connsiteY7" fmla="*/ 756927 h 2394220"/>
                <a:gd name="connsiteX0" fmla="*/ 0 w 3975807"/>
                <a:gd name="connsiteY0" fmla="*/ 756927 h 2344529"/>
                <a:gd name="connsiteX1" fmla="*/ 542082 w 3975807"/>
                <a:gd name="connsiteY1" fmla="*/ 2277488 h 2344529"/>
                <a:gd name="connsiteX2" fmla="*/ 1974259 w 3975807"/>
                <a:gd name="connsiteY2" fmla="*/ 1925673 h 2344529"/>
                <a:gd name="connsiteX3" fmla="*/ 2791288 w 3975807"/>
                <a:gd name="connsiteY3" fmla="*/ 1012322 h 2344529"/>
                <a:gd name="connsiteX4" fmla="*/ 3951608 w 3975807"/>
                <a:gd name="connsiteY4" fmla="*/ 1679454 h 2344529"/>
                <a:gd name="connsiteX5" fmla="*/ 3916481 w 3975807"/>
                <a:gd name="connsiteY5" fmla="*/ 810669 h 2344529"/>
                <a:gd name="connsiteX6" fmla="*/ 1989389 w 3975807"/>
                <a:gd name="connsiteY6" fmla="*/ 100 h 2344529"/>
                <a:gd name="connsiteX7" fmla="*/ 0 w 3975807"/>
                <a:gd name="connsiteY7" fmla="*/ 756927 h 2344529"/>
                <a:gd name="connsiteX0" fmla="*/ 0 w 3960730"/>
                <a:gd name="connsiteY0" fmla="*/ 757090 h 2344692"/>
                <a:gd name="connsiteX1" fmla="*/ 542082 w 3960730"/>
                <a:gd name="connsiteY1" fmla="*/ 2277651 h 2344692"/>
                <a:gd name="connsiteX2" fmla="*/ 1974259 w 3960730"/>
                <a:gd name="connsiteY2" fmla="*/ 1925836 h 2344692"/>
                <a:gd name="connsiteX3" fmla="*/ 2791288 w 3960730"/>
                <a:gd name="connsiteY3" fmla="*/ 1012485 h 2344692"/>
                <a:gd name="connsiteX4" fmla="*/ 3951608 w 3960730"/>
                <a:gd name="connsiteY4" fmla="*/ 1679617 h 2344692"/>
                <a:gd name="connsiteX5" fmla="*/ 3704210 w 3960730"/>
                <a:gd name="connsiteY5" fmla="*/ 680204 h 2344692"/>
                <a:gd name="connsiteX6" fmla="*/ 1989389 w 3960730"/>
                <a:gd name="connsiteY6" fmla="*/ 263 h 2344692"/>
                <a:gd name="connsiteX7" fmla="*/ 0 w 3960730"/>
                <a:gd name="connsiteY7" fmla="*/ 757090 h 2344692"/>
                <a:gd name="connsiteX0" fmla="*/ 0 w 3714316"/>
                <a:gd name="connsiteY0" fmla="*/ 757090 h 2344692"/>
                <a:gd name="connsiteX1" fmla="*/ 542082 w 3714316"/>
                <a:gd name="connsiteY1" fmla="*/ 2277651 h 2344692"/>
                <a:gd name="connsiteX2" fmla="*/ 1974259 w 3714316"/>
                <a:gd name="connsiteY2" fmla="*/ 1925836 h 2344692"/>
                <a:gd name="connsiteX3" fmla="*/ 2791288 w 3714316"/>
                <a:gd name="connsiteY3" fmla="*/ 1012485 h 2344692"/>
                <a:gd name="connsiteX4" fmla="*/ 3657693 w 3714316"/>
                <a:gd name="connsiteY4" fmla="*/ 1434688 h 2344692"/>
                <a:gd name="connsiteX5" fmla="*/ 3704210 w 3714316"/>
                <a:gd name="connsiteY5" fmla="*/ 680204 h 2344692"/>
                <a:gd name="connsiteX6" fmla="*/ 1989389 w 3714316"/>
                <a:gd name="connsiteY6" fmla="*/ 263 h 2344692"/>
                <a:gd name="connsiteX7" fmla="*/ 0 w 3714316"/>
                <a:gd name="connsiteY7" fmla="*/ 757090 h 2344692"/>
                <a:gd name="connsiteX0" fmla="*/ 0 w 3714316"/>
                <a:gd name="connsiteY0" fmla="*/ 757090 h 2345306"/>
                <a:gd name="connsiteX1" fmla="*/ 542082 w 3714316"/>
                <a:gd name="connsiteY1" fmla="*/ 2277651 h 2345306"/>
                <a:gd name="connsiteX2" fmla="*/ 1974259 w 3714316"/>
                <a:gd name="connsiteY2" fmla="*/ 1925836 h 2345306"/>
                <a:gd name="connsiteX3" fmla="*/ 2513702 w 3714316"/>
                <a:gd name="connsiteY3" fmla="*/ 979827 h 2345306"/>
                <a:gd name="connsiteX4" fmla="*/ 3657693 w 3714316"/>
                <a:gd name="connsiteY4" fmla="*/ 1434688 h 2345306"/>
                <a:gd name="connsiteX5" fmla="*/ 3704210 w 3714316"/>
                <a:gd name="connsiteY5" fmla="*/ 680204 h 2345306"/>
                <a:gd name="connsiteX6" fmla="*/ 1989389 w 3714316"/>
                <a:gd name="connsiteY6" fmla="*/ 263 h 2345306"/>
                <a:gd name="connsiteX7" fmla="*/ 0 w 3714316"/>
                <a:gd name="connsiteY7" fmla="*/ 757090 h 2345306"/>
                <a:gd name="connsiteX0" fmla="*/ 0 w 3714316"/>
                <a:gd name="connsiteY0" fmla="*/ 757090 h 2301802"/>
                <a:gd name="connsiteX1" fmla="*/ 542082 w 3714316"/>
                <a:gd name="connsiteY1" fmla="*/ 2277651 h 2301802"/>
                <a:gd name="connsiteX2" fmla="*/ 1500731 w 3714316"/>
                <a:gd name="connsiteY2" fmla="*/ 978779 h 2301802"/>
                <a:gd name="connsiteX3" fmla="*/ 2513702 w 3714316"/>
                <a:gd name="connsiteY3" fmla="*/ 979827 h 2301802"/>
                <a:gd name="connsiteX4" fmla="*/ 3657693 w 3714316"/>
                <a:gd name="connsiteY4" fmla="*/ 1434688 h 2301802"/>
                <a:gd name="connsiteX5" fmla="*/ 3704210 w 3714316"/>
                <a:gd name="connsiteY5" fmla="*/ 680204 h 2301802"/>
                <a:gd name="connsiteX6" fmla="*/ 1989389 w 3714316"/>
                <a:gd name="connsiteY6" fmla="*/ 263 h 2301802"/>
                <a:gd name="connsiteX7" fmla="*/ 0 w 3714316"/>
                <a:gd name="connsiteY7" fmla="*/ 757090 h 2301802"/>
                <a:gd name="connsiteX0" fmla="*/ 0 w 3714316"/>
                <a:gd name="connsiteY0" fmla="*/ 757090 h 2300471"/>
                <a:gd name="connsiteX1" fmla="*/ 542082 w 3714316"/>
                <a:gd name="connsiteY1" fmla="*/ 2277651 h 2300471"/>
                <a:gd name="connsiteX2" fmla="*/ 1500731 w 3714316"/>
                <a:gd name="connsiteY2" fmla="*/ 978779 h 2300471"/>
                <a:gd name="connsiteX3" fmla="*/ 2693316 w 3714316"/>
                <a:gd name="connsiteY3" fmla="*/ 1502342 h 2300471"/>
                <a:gd name="connsiteX4" fmla="*/ 3657693 w 3714316"/>
                <a:gd name="connsiteY4" fmla="*/ 1434688 h 2300471"/>
                <a:gd name="connsiteX5" fmla="*/ 3704210 w 3714316"/>
                <a:gd name="connsiteY5" fmla="*/ 680204 h 2300471"/>
                <a:gd name="connsiteX6" fmla="*/ 1989389 w 3714316"/>
                <a:gd name="connsiteY6" fmla="*/ 263 h 2300471"/>
                <a:gd name="connsiteX7" fmla="*/ 0 w 3714316"/>
                <a:gd name="connsiteY7" fmla="*/ 757090 h 2300471"/>
                <a:gd name="connsiteX0" fmla="*/ 0 w 3714316"/>
                <a:gd name="connsiteY0" fmla="*/ 757090 h 2302203"/>
                <a:gd name="connsiteX1" fmla="*/ 542082 w 3714316"/>
                <a:gd name="connsiteY1" fmla="*/ 2277651 h 2302203"/>
                <a:gd name="connsiteX2" fmla="*/ 1500731 w 3714316"/>
                <a:gd name="connsiteY2" fmla="*/ 978779 h 2302203"/>
                <a:gd name="connsiteX3" fmla="*/ 2872930 w 3714316"/>
                <a:gd name="connsiteY3" fmla="*/ 832871 h 2302203"/>
                <a:gd name="connsiteX4" fmla="*/ 3657693 w 3714316"/>
                <a:gd name="connsiteY4" fmla="*/ 1434688 h 2302203"/>
                <a:gd name="connsiteX5" fmla="*/ 3704210 w 3714316"/>
                <a:gd name="connsiteY5" fmla="*/ 680204 h 2302203"/>
                <a:gd name="connsiteX6" fmla="*/ 1989389 w 3714316"/>
                <a:gd name="connsiteY6" fmla="*/ 263 h 2302203"/>
                <a:gd name="connsiteX7" fmla="*/ 0 w 3714316"/>
                <a:gd name="connsiteY7" fmla="*/ 757090 h 2302203"/>
                <a:gd name="connsiteX0" fmla="*/ 0 w 3714316"/>
                <a:gd name="connsiteY0" fmla="*/ 757090 h 2330030"/>
                <a:gd name="connsiteX1" fmla="*/ 542082 w 3714316"/>
                <a:gd name="connsiteY1" fmla="*/ 2277651 h 2330030"/>
                <a:gd name="connsiteX2" fmla="*/ 1680345 w 3714316"/>
                <a:gd name="connsiteY2" fmla="*/ 1746222 h 2330030"/>
                <a:gd name="connsiteX3" fmla="*/ 2872930 w 3714316"/>
                <a:gd name="connsiteY3" fmla="*/ 832871 h 2330030"/>
                <a:gd name="connsiteX4" fmla="*/ 3657693 w 3714316"/>
                <a:gd name="connsiteY4" fmla="*/ 1434688 h 2330030"/>
                <a:gd name="connsiteX5" fmla="*/ 3704210 w 3714316"/>
                <a:gd name="connsiteY5" fmla="*/ 680204 h 2330030"/>
                <a:gd name="connsiteX6" fmla="*/ 1989389 w 3714316"/>
                <a:gd name="connsiteY6" fmla="*/ 263 h 2330030"/>
                <a:gd name="connsiteX7" fmla="*/ 0 w 3714316"/>
                <a:gd name="connsiteY7" fmla="*/ 757090 h 2330030"/>
                <a:gd name="connsiteX0" fmla="*/ 0 w 3714316"/>
                <a:gd name="connsiteY0" fmla="*/ 757090 h 2329836"/>
                <a:gd name="connsiteX1" fmla="*/ 542082 w 3714316"/>
                <a:gd name="connsiteY1" fmla="*/ 2277651 h 2329836"/>
                <a:gd name="connsiteX2" fmla="*/ 1680345 w 3714316"/>
                <a:gd name="connsiteY2" fmla="*/ 1746222 h 2329836"/>
                <a:gd name="connsiteX3" fmla="*/ 2513701 w 3714316"/>
                <a:gd name="connsiteY3" fmla="*/ 849199 h 2329836"/>
                <a:gd name="connsiteX4" fmla="*/ 3657693 w 3714316"/>
                <a:gd name="connsiteY4" fmla="*/ 1434688 h 2329836"/>
                <a:gd name="connsiteX5" fmla="*/ 3704210 w 3714316"/>
                <a:gd name="connsiteY5" fmla="*/ 680204 h 2329836"/>
                <a:gd name="connsiteX6" fmla="*/ 1989389 w 3714316"/>
                <a:gd name="connsiteY6" fmla="*/ 263 h 2329836"/>
                <a:gd name="connsiteX7" fmla="*/ 0 w 3714316"/>
                <a:gd name="connsiteY7" fmla="*/ 757090 h 2329836"/>
                <a:gd name="connsiteX0" fmla="*/ 0 w 3714316"/>
                <a:gd name="connsiteY0" fmla="*/ 757090 h 2318243"/>
                <a:gd name="connsiteX1" fmla="*/ 542082 w 3714316"/>
                <a:gd name="connsiteY1" fmla="*/ 2277651 h 2318243"/>
                <a:gd name="connsiteX2" fmla="*/ 1647687 w 3714316"/>
                <a:gd name="connsiteY2" fmla="*/ 1550279 h 2318243"/>
                <a:gd name="connsiteX3" fmla="*/ 2513701 w 3714316"/>
                <a:gd name="connsiteY3" fmla="*/ 849199 h 2318243"/>
                <a:gd name="connsiteX4" fmla="*/ 3657693 w 3714316"/>
                <a:gd name="connsiteY4" fmla="*/ 1434688 h 2318243"/>
                <a:gd name="connsiteX5" fmla="*/ 3704210 w 3714316"/>
                <a:gd name="connsiteY5" fmla="*/ 680204 h 2318243"/>
                <a:gd name="connsiteX6" fmla="*/ 1989389 w 3714316"/>
                <a:gd name="connsiteY6" fmla="*/ 263 h 2318243"/>
                <a:gd name="connsiteX7" fmla="*/ 0 w 3714316"/>
                <a:gd name="connsiteY7" fmla="*/ 757090 h 2318243"/>
                <a:gd name="connsiteX0" fmla="*/ 0 w 3714316"/>
                <a:gd name="connsiteY0" fmla="*/ 757090 h 2333806"/>
                <a:gd name="connsiteX1" fmla="*/ 542082 w 3714316"/>
                <a:gd name="connsiteY1" fmla="*/ 2277651 h 2333806"/>
                <a:gd name="connsiteX2" fmla="*/ 1664016 w 3714316"/>
                <a:gd name="connsiteY2" fmla="*/ 1795207 h 2333806"/>
                <a:gd name="connsiteX3" fmla="*/ 2513701 w 3714316"/>
                <a:gd name="connsiteY3" fmla="*/ 849199 h 2333806"/>
                <a:gd name="connsiteX4" fmla="*/ 3657693 w 3714316"/>
                <a:gd name="connsiteY4" fmla="*/ 1434688 h 2333806"/>
                <a:gd name="connsiteX5" fmla="*/ 3704210 w 3714316"/>
                <a:gd name="connsiteY5" fmla="*/ 680204 h 2333806"/>
                <a:gd name="connsiteX6" fmla="*/ 1989389 w 3714316"/>
                <a:gd name="connsiteY6" fmla="*/ 263 h 2333806"/>
                <a:gd name="connsiteX7" fmla="*/ 0 w 3714316"/>
                <a:gd name="connsiteY7" fmla="*/ 757090 h 2333806"/>
                <a:gd name="connsiteX0" fmla="*/ 0 w 3783565"/>
                <a:gd name="connsiteY0" fmla="*/ 318567 h 2345400"/>
                <a:gd name="connsiteX1" fmla="*/ 611331 w 3783565"/>
                <a:gd name="connsiteY1" fmla="*/ 2289245 h 2345400"/>
                <a:gd name="connsiteX2" fmla="*/ 1733265 w 3783565"/>
                <a:gd name="connsiteY2" fmla="*/ 1806801 h 2345400"/>
                <a:gd name="connsiteX3" fmla="*/ 2582950 w 3783565"/>
                <a:gd name="connsiteY3" fmla="*/ 860793 h 2345400"/>
                <a:gd name="connsiteX4" fmla="*/ 3726942 w 3783565"/>
                <a:gd name="connsiteY4" fmla="*/ 1446282 h 2345400"/>
                <a:gd name="connsiteX5" fmla="*/ 3773459 w 3783565"/>
                <a:gd name="connsiteY5" fmla="*/ 691798 h 2345400"/>
                <a:gd name="connsiteX6" fmla="*/ 2058638 w 3783565"/>
                <a:gd name="connsiteY6" fmla="*/ 11857 h 2345400"/>
                <a:gd name="connsiteX7" fmla="*/ 0 w 3783565"/>
                <a:gd name="connsiteY7" fmla="*/ 318567 h 2345400"/>
                <a:gd name="connsiteX0" fmla="*/ 0 w 3913406"/>
                <a:gd name="connsiteY0" fmla="*/ 41114 h 2812372"/>
                <a:gd name="connsiteX1" fmla="*/ 741172 w 3913406"/>
                <a:gd name="connsiteY1" fmla="*/ 2756217 h 2812372"/>
                <a:gd name="connsiteX2" fmla="*/ 1863106 w 3913406"/>
                <a:gd name="connsiteY2" fmla="*/ 2273773 h 2812372"/>
                <a:gd name="connsiteX3" fmla="*/ 2712791 w 3913406"/>
                <a:gd name="connsiteY3" fmla="*/ 1327765 h 2812372"/>
                <a:gd name="connsiteX4" fmla="*/ 3856783 w 3913406"/>
                <a:gd name="connsiteY4" fmla="*/ 1913254 h 2812372"/>
                <a:gd name="connsiteX5" fmla="*/ 3903300 w 3913406"/>
                <a:gd name="connsiteY5" fmla="*/ 1158770 h 2812372"/>
                <a:gd name="connsiteX6" fmla="*/ 2188479 w 3913406"/>
                <a:gd name="connsiteY6" fmla="*/ 478829 h 2812372"/>
                <a:gd name="connsiteX7" fmla="*/ 0 w 3913406"/>
                <a:gd name="connsiteY7" fmla="*/ 41114 h 2812372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872053"/>
                <a:gd name="connsiteY0" fmla="*/ 43468 h 2814726"/>
                <a:gd name="connsiteX1" fmla="*/ 741172 w 3872053"/>
                <a:gd name="connsiteY1" fmla="*/ 2758571 h 2814726"/>
                <a:gd name="connsiteX2" fmla="*/ 1863106 w 3872053"/>
                <a:gd name="connsiteY2" fmla="*/ 2276127 h 2814726"/>
                <a:gd name="connsiteX3" fmla="*/ 2712791 w 3872053"/>
                <a:gd name="connsiteY3" fmla="*/ 1330119 h 2814726"/>
                <a:gd name="connsiteX4" fmla="*/ 3856783 w 3872053"/>
                <a:gd name="connsiteY4" fmla="*/ 1915608 h 2814726"/>
                <a:gd name="connsiteX5" fmla="*/ 3745962 w 3872053"/>
                <a:gd name="connsiteY5" fmla="*/ 247953 h 2814726"/>
                <a:gd name="connsiteX6" fmla="*/ 2292352 w 3872053"/>
                <a:gd name="connsiteY6" fmla="*/ 308061 h 2814726"/>
                <a:gd name="connsiteX7" fmla="*/ 0 w 3872053"/>
                <a:gd name="connsiteY7" fmla="*/ 43468 h 2814726"/>
                <a:gd name="connsiteX0" fmla="*/ 0 w 3872053"/>
                <a:gd name="connsiteY0" fmla="*/ 43468 h 2827764"/>
                <a:gd name="connsiteX1" fmla="*/ 741172 w 3872053"/>
                <a:gd name="connsiteY1" fmla="*/ 2758571 h 2827764"/>
                <a:gd name="connsiteX2" fmla="*/ 1790237 w 3872053"/>
                <a:gd name="connsiteY2" fmla="*/ 2399023 h 2827764"/>
                <a:gd name="connsiteX3" fmla="*/ 2712791 w 3872053"/>
                <a:gd name="connsiteY3" fmla="*/ 1330119 h 2827764"/>
                <a:gd name="connsiteX4" fmla="*/ 3856783 w 3872053"/>
                <a:gd name="connsiteY4" fmla="*/ 1915608 h 2827764"/>
                <a:gd name="connsiteX5" fmla="*/ 3745962 w 3872053"/>
                <a:gd name="connsiteY5" fmla="*/ 247953 h 2827764"/>
                <a:gd name="connsiteX6" fmla="*/ 2292352 w 3872053"/>
                <a:gd name="connsiteY6" fmla="*/ 308061 h 2827764"/>
                <a:gd name="connsiteX7" fmla="*/ 0 w 3872053"/>
                <a:gd name="connsiteY7" fmla="*/ 43468 h 2827764"/>
                <a:gd name="connsiteX0" fmla="*/ 0 w 3872053"/>
                <a:gd name="connsiteY0" fmla="*/ 43468 h 2862037"/>
                <a:gd name="connsiteX1" fmla="*/ 741172 w 3872053"/>
                <a:gd name="connsiteY1" fmla="*/ 2758571 h 2862037"/>
                <a:gd name="connsiteX2" fmla="*/ 1790237 w 3872053"/>
                <a:gd name="connsiteY2" fmla="*/ 2399023 h 2862037"/>
                <a:gd name="connsiteX3" fmla="*/ 2712791 w 3872053"/>
                <a:gd name="connsiteY3" fmla="*/ 1330119 h 2862037"/>
                <a:gd name="connsiteX4" fmla="*/ 3856783 w 3872053"/>
                <a:gd name="connsiteY4" fmla="*/ 1915608 h 2862037"/>
                <a:gd name="connsiteX5" fmla="*/ 3745962 w 3872053"/>
                <a:gd name="connsiteY5" fmla="*/ 247953 h 2862037"/>
                <a:gd name="connsiteX6" fmla="*/ 2292352 w 3872053"/>
                <a:gd name="connsiteY6" fmla="*/ 308061 h 2862037"/>
                <a:gd name="connsiteX7" fmla="*/ 0 w 3872053"/>
                <a:gd name="connsiteY7" fmla="*/ 43468 h 2862037"/>
                <a:gd name="connsiteX0" fmla="*/ 0 w 3862320"/>
                <a:gd name="connsiteY0" fmla="*/ 98298 h 2916867"/>
                <a:gd name="connsiteX1" fmla="*/ 741172 w 3862320"/>
                <a:gd name="connsiteY1" fmla="*/ 2813401 h 2916867"/>
                <a:gd name="connsiteX2" fmla="*/ 1790237 w 3862320"/>
                <a:gd name="connsiteY2" fmla="*/ 2453853 h 2916867"/>
                <a:gd name="connsiteX3" fmla="*/ 2712791 w 3862320"/>
                <a:gd name="connsiteY3" fmla="*/ 1384949 h 2916867"/>
                <a:gd name="connsiteX4" fmla="*/ 3856783 w 3862320"/>
                <a:gd name="connsiteY4" fmla="*/ 1970438 h 2916867"/>
                <a:gd name="connsiteX5" fmla="*/ 3390638 w 3862320"/>
                <a:gd name="connsiteY5" fmla="*/ 60130 h 2916867"/>
                <a:gd name="connsiteX6" fmla="*/ 2292352 w 3862320"/>
                <a:gd name="connsiteY6" fmla="*/ 362891 h 2916867"/>
                <a:gd name="connsiteX7" fmla="*/ 0 w 3862320"/>
                <a:gd name="connsiteY7" fmla="*/ 98298 h 2916867"/>
                <a:gd name="connsiteX0" fmla="*/ 0 w 3864197"/>
                <a:gd name="connsiteY0" fmla="*/ 98298 h 2916867"/>
                <a:gd name="connsiteX1" fmla="*/ 741172 w 3864197"/>
                <a:gd name="connsiteY1" fmla="*/ 2813401 h 2916867"/>
                <a:gd name="connsiteX2" fmla="*/ 1790237 w 3864197"/>
                <a:gd name="connsiteY2" fmla="*/ 2453853 h 2916867"/>
                <a:gd name="connsiteX3" fmla="*/ 2712791 w 3864197"/>
                <a:gd name="connsiteY3" fmla="*/ 1384949 h 2916867"/>
                <a:gd name="connsiteX4" fmla="*/ 3856783 w 3864197"/>
                <a:gd name="connsiteY4" fmla="*/ 1970438 h 2916867"/>
                <a:gd name="connsiteX5" fmla="*/ 3390638 w 3864197"/>
                <a:gd name="connsiteY5" fmla="*/ 60130 h 2916867"/>
                <a:gd name="connsiteX6" fmla="*/ 2292352 w 3864197"/>
                <a:gd name="connsiteY6" fmla="*/ 362891 h 2916867"/>
                <a:gd name="connsiteX7" fmla="*/ 0 w 3864197"/>
                <a:gd name="connsiteY7" fmla="*/ 98298 h 2916867"/>
                <a:gd name="connsiteX0" fmla="*/ 0 w 3864197"/>
                <a:gd name="connsiteY0" fmla="*/ 136216 h 2954785"/>
                <a:gd name="connsiteX1" fmla="*/ 741172 w 3864197"/>
                <a:gd name="connsiteY1" fmla="*/ 2851319 h 2954785"/>
                <a:gd name="connsiteX2" fmla="*/ 1790237 w 3864197"/>
                <a:gd name="connsiteY2" fmla="*/ 2491771 h 2954785"/>
                <a:gd name="connsiteX3" fmla="*/ 2712791 w 3864197"/>
                <a:gd name="connsiteY3" fmla="*/ 1422867 h 2954785"/>
                <a:gd name="connsiteX4" fmla="*/ 3856783 w 3864197"/>
                <a:gd name="connsiteY4" fmla="*/ 2008356 h 2954785"/>
                <a:gd name="connsiteX5" fmla="*/ 3390638 w 3864197"/>
                <a:gd name="connsiteY5" fmla="*/ 98048 h 2954785"/>
                <a:gd name="connsiteX6" fmla="*/ 2203060 w 3864197"/>
                <a:gd name="connsiteY6" fmla="*/ 130849 h 2954785"/>
                <a:gd name="connsiteX7" fmla="*/ 0 w 3864197"/>
                <a:gd name="connsiteY7" fmla="*/ 136216 h 2954785"/>
                <a:gd name="connsiteX0" fmla="*/ 0 w 3864197"/>
                <a:gd name="connsiteY0" fmla="*/ 316106 h 3134675"/>
                <a:gd name="connsiteX1" fmla="*/ 741172 w 3864197"/>
                <a:gd name="connsiteY1" fmla="*/ 3031209 h 3134675"/>
                <a:gd name="connsiteX2" fmla="*/ 1790237 w 3864197"/>
                <a:gd name="connsiteY2" fmla="*/ 2671661 h 3134675"/>
                <a:gd name="connsiteX3" fmla="*/ 2712791 w 3864197"/>
                <a:gd name="connsiteY3" fmla="*/ 1602757 h 3134675"/>
                <a:gd name="connsiteX4" fmla="*/ 3856783 w 3864197"/>
                <a:gd name="connsiteY4" fmla="*/ 2188246 h 3134675"/>
                <a:gd name="connsiteX5" fmla="*/ 3390638 w 3864197"/>
                <a:gd name="connsiteY5" fmla="*/ 277938 h 3134675"/>
                <a:gd name="connsiteX6" fmla="*/ 2203060 w 3864197"/>
                <a:gd name="connsiteY6" fmla="*/ 310739 h 3134675"/>
                <a:gd name="connsiteX7" fmla="*/ 0 w 3864197"/>
                <a:gd name="connsiteY7" fmla="*/ 316106 h 313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197" h="3134675">
                  <a:moveTo>
                    <a:pt x="0" y="316106"/>
                  </a:moveTo>
                  <a:cubicBezTo>
                    <a:pt x="137282" y="887847"/>
                    <a:pt x="475848" y="2742099"/>
                    <a:pt x="741172" y="3031209"/>
                  </a:cubicBezTo>
                  <a:cubicBezTo>
                    <a:pt x="954042" y="3247247"/>
                    <a:pt x="1599497" y="3123828"/>
                    <a:pt x="1790237" y="2671661"/>
                  </a:cubicBezTo>
                  <a:cubicBezTo>
                    <a:pt x="1980977" y="2219494"/>
                    <a:pt x="2368367" y="1683326"/>
                    <a:pt x="2712791" y="1602757"/>
                  </a:cubicBezTo>
                  <a:cubicBezTo>
                    <a:pt x="3057215" y="1522188"/>
                    <a:pt x="3602863" y="2063962"/>
                    <a:pt x="3856783" y="2188246"/>
                  </a:cubicBezTo>
                  <a:cubicBezTo>
                    <a:pt x="3920836" y="1767508"/>
                    <a:pt x="3553330" y="658314"/>
                    <a:pt x="3390638" y="277938"/>
                  </a:cubicBezTo>
                  <a:cubicBezTo>
                    <a:pt x="2943509" y="42413"/>
                    <a:pt x="2803099" y="-222026"/>
                    <a:pt x="2203060" y="310739"/>
                  </a:cubicBezTo>
                  <a:cubicBezTo>
                    <a:pt x="1603021" y="843504"/>
                    <a:pt x="144295" y="141598"/>
                    <a:pt x="0" y="316106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</a:schemeClr>
                </a:gs>
                <a:gs pos="30000">
                  <a:srgbClr val="86B2BA"/>
                </a:gs>
                <a:gs pos="64000">
                  <a:srgbClr val="385661">
                    <a:alpha val="80000"/>
                  </a:srgbClr>
                </a:gs>
                <a:gs pos="90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B297A73-6077-BF4A-AAE4-E7A7AFC33F63}"/>
                </a:ext>
              </a:extLst>
            </p:cNvPr>
            <p:cNvSpPr/>
            <p:nvPr/>
          </p:nvSpPr>
          <p:spPr>
            <a:xfrm rot="20973880" flipH="1">
              <a:off x="689706" y="1630310"/>
              <a:ext cx="4955068" cy="511835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701381 w 4041358"/>
                <a:gd name="connsiteY5" fmla="*/ 2531287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5153 h 4410966"/>
                <a:gd name="connsiteX1" fmla="*/ 2508873 w 4041358"/>
                <a:gd name="connsiteY1" fmla="*/ 885304 h 4410966"/>
                <a:gd name="connsiteX2" fmla="*/ 851409 w 4041358"/>
                <a:gd name="connsiteY2" fmla="*/ 997601 h 4410966"/>
                <a:gd name="connsiteX3" fmla="*/ 0 w 4041358"/>
                <a:gd name="connsiteY3" fmla="*/ 1710834 h 4410966"/>
                <a:gd name="connsiteX4" fmla="*/ 660220 w 4041358"/>
                <a:gd name="connsiteY4" fmla="*/ 4410966 h 4410966"/>
                <a:gd name="connsiteX5" fmla="*/ 1701381 w 4041358"/>
                <a:gd name="connsiteY5" fmla="*/ 2536042 h 4410966"/>
                <a:gd name="connsiteX6" fmla="*/ 3199210 w 4041358"/>
                <a:gd name="connsiteY6" fmla="*/ 2466240 h 4410966"/>
                <a:gd name="connsiteX7" fmla="*/ 3967825 w 4041358"/>
                <a:gd name="connsiteY7" fmla="*/ 1505135 h 4410966"/>
                <a:gd name="connsiteX8" fmla="*/ 4002522 w 4041358"/>
                <a:gd name="connsiteY8" fmla="*/ 15153 h 4410966"/>
                <a:gd name="connsiteX0" fmla="*/ 3767625 w 3998334"/>
                <a:gd name="connsiteY0" fmla="*/ 9288 h 5118351"/>
                <a:gd name="connsiteX1" fmla="*/ 2508873 w 3998334"/>
                <a:gd name="connsiteY1" fmla="*/ 1592689 h 5118351"/>
                <a:gd name="connsiteX2" fmla="*/ 851409 w 3998334"/>
                <a:gd name="connsiteY2" fmla="*/ 1704986 h 5118351"/>
                <a:gd name="connsiteX3" fmla="*/ 0 w 3998334"/>
                <a:gd name="connsiteY3" fmla="*/ 2418219 h 5118351"/>
                <a:gd name="connsiteX4" fmla="*/ 660220 w 3998334"/>
                <a:gd name="connsiteY4" fmla="*/ 5118351 h 5118351"/>
                <a:gd name="connsiteX5" fmla="*/ 1701381 w 3998334"/>
                <a:gd name="connsiteY5" fmla="*/ 3243427 h 5118351"/>
                <a:gd name="connsiteX6" fmla="*/ 3199210 w 3998334"/>
                <a:gd name="connsiteY6" fmla="*/ 3173625 h 5118351"/>
                <a:gd name="connsiteX7" fmla="*/ 3967825 w 3998334"/>
                <a:gd name="connsiteY7" fmla="*/ 2212520 h 5118351"/>
                <a:gd name="connsiteX8" fmla="*/ 3767625 w 3998334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7825" h="5118351">
                  <a:moveTo>
                    <a:pt x="3767625" y="9288"/>
                  </a:moveTo>
                  <a:cubicBezTo>
                    <a:pt x="3537518" y="-128606"/>
                    <a:pt x="2994909" y="1310073"/>
                    <a:pt x="2508873" y="1592689"/>
                  </a:cubicBezTo>
                  <a:cubicBezTo>
                    <a:pt x="2022837" y="1875305"/>
                    <a:pt x="1269554" y="1567398"/>
                    <a:pt x="851409" y="1704986"/>
                  </a:cubicBezTo>
                  <a:cubicBezTo>
                    <a:pt x="433264" y="1842574"/>
                    <a:pt x="135928" y="2134675"/>
                    <a:pt x="0" y="2418219"/>
                  </a:cubicBezTo>
                  <a:cubicBezTo>
                    <a:pt x="15074" y="2911487"/>
                    <a:pt x="452505" y="4886933"/>
                    <a:pt x="660220" y="5118351"/>
                  </a:cubicBezTo>
                  <a:cubicBezTo>
                    <a:pt x="1178328" y="4453195"/>
                    <a:pt x="1366914" y="3514387"/>
                    <a:pt x="1701381" y="3243427"/>
                  </a:cubicBezTo>
                  <a:cubicBezTo>
                    <a:pt x="1985514" y="2913744"/>
                    <a:pt x="2573422" y="3146187"/>
                    <a:pt x="3199210" y="3173625"/>
                  </a:cubicBezTo>
                  <a:cubicBezTo>
                    <a:pt x="3824998" y="3201063"/>
                    <a:pt x="3856185" y="2840794"/>
                    <a:pt x="3967825" y="2212520"/>
                  </a:cubicBezTo>
                  <a:cubicBezTo>
                    <a:pt x="3897961" y="1478927"/>
                    <a:pt x="3789275" y="729889"/>
                    <a:pt x="3767625" y="928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rgbClr val="86B2BA">
                    <a:alpha val="90000"/>
                  </a:srgbClr>
                </a:gs>
                <a:gs pos="68000">
                  <a:schemeClr val="tx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9A5A6C8-FCB3-8444-B598-49CFE2104129}"/>
                </a:ext>
              </a:extLst>
            </p:cNvPr>
            <p:cNvSpPr/>
            <p:nvPr/>
          </p:nvSpPr>
          <p:spPr>
            <a:xfrm flipH="1">
              <a:off x="-59729" y="-891707"/>
              <a:ext cx="6927421" cy="5959237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21395" h="5417489">
                  <a:moveTo>
                    <a:pt x="5133663" y="928804"/>
                  </a:moveTo>
                  <a:cubicBezTo>
                    <a:pt x="4859577" y="719589"/>
                    <a:pt x="4068315" y="-106453"/>
                    <a:pt x="3529986" y="11460"/>
                  </a:cubicBezTo>
                  <a:cubicBezTo>
                    <a:pt x="2991657" y="129373"/>
                    <a:pt x="2486005" y="1357494"/>
                    <a:pt x="1903686" y="1636284"/>
                  </a:cubicBezTo>
                  <a:cubicBezTo>
                    <a:pt x="1321367" y="1915074"/>
                    <a:pt x="208873" y="1253269"/>
                    <a:pt x="36073" y="1684198"/>
                  </a:cubicBezTo>
                  <a:cubicBezTo>
                    <a:pt x="-27927" y="2117312"/>
                    <a:pt x="-31468" y="4787003"/>
                    <a:pt x="235375" y="5417489"/>
                  </a:cubicBezTo>
                  <a:cubicBezTo>
                    <a:pt x="640107" y="3812897"/>
                    <a:pt x="1941323" y="4903811"/>
                    <a:pt x="2546447" y="4366417"/>
                  </a:cubicBezTo>
                  <a:cubicBezTo>
                    <a:pt x="3151571" y="3829023"/>
                    <a:pt x="3423607" y="2255326"/>
                    <a:pt x="3866121" y="2193126"/>
                  </a:cubicBezTo>
                  <a:cubicBezTo>
                    <a:pt x="4308635" y="2130926"/>
                    <a:pt x="4600446" y="2444361"/>
                    <a:pt x="5201532" y="3993219"/>
                  </a:cubicBezTo>
                  <a:cubicBezTo>
                    <a:pt x="5197160" y="2006719"/>
                    <a:pt x="5281063" y="2082061"/>
                    <a:pt x="5133663" y="928804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</a:schemeClr>
                </a:gs>
                <a:gs pos="42000">
                  <a:schemeClr val="accent3">
                    <a:alpha val="90000"/>
                  </a:schemeClr>
                </a:gs>
                <a:gs pos="83000">
                  <a:schemeClr val="tx1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8996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0">
          <p15:clr>
            <a:srgbClr val="FBAE40"/>
          </p15:clr>
        </p15:guide>
        <p15:guide id="3" pos="257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E8EFDA-7C02-8E44-A02A-FE15E417C92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7398EAC8-2AFB-CD46-AE4B-628B47ADD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013612F-9165-FB48-B186-2AA4D2130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FCF43A99-4CBE-0C41-B34A-C0E3ED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102589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79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left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8EC2-8D30-AA4D-B5F7-C06E4776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710841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0ACE5E-A7BB-E143-A9FF-4533A12D3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5"/>
            <a:ext cx="7108410" cy="362267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673CD7-DD09-6549-B7CE-51D60CB0A72C}"/>
              </a:ext>
            </a:extLst>
          </p:cNvPr>
          <p:cNvGrpSpPr/>
          <p:nvPr userDrawn="1"/>
        </p:nvGrpSpPr>
        <p:grpSpPr>
          <a:xfrm rot="205233" flipH="1">
            <a:off x="8354377" y="-1417165"/>
            <a:ext cx="6740545" cy="7512205"/>
            <a:chOff x="-59729" y="-891707"/>
            <a:chExt cx="6927421" cy="772048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3DCC2F-E615-6D45-B926-748242FFBE19}"/>
                </a:ext>
              </a:extLst>
            </p:cNvPr>
            <p:cNvSpPr/>
            <p:nvPr/>
          </p:nvSpPr>
          <p:spPr>
            <a:xfrm flipH="1">
              <a:off x="-12384" y="2192665"/>
              <a:ext cx="6856802" cy="3400965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303566 w 5168168"/>
                <a:gd name="connsiteY2" fmla="*/ 1148717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794939 w 5168168"/>
                <a:gd name="connsiteY2" fmla="*/ 206768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109570"/>
                <a:gd name="connsiteX1" fmla="*/ 1622780 w 5168168"/>
                <a:gd name="connsiteY1" fmla="*/ 2943284 h 3109570"/>
                <a:gd name="connsiteX2" fmla="*/ 3444376 w 5168168"/>
                <a:gd name="connsiteY2" fmla="*/ 1522997 h 3109570"/>
                <a:gd name="connsiteX3" fmla="*/ 5164739 w 5168168"/>
                <a:gd name="connsiteY3" fmla="*/ 3034543 h 3109570"/>
                <a:gd name="connsiteX4" fmla="*/ 5168168 w 5168168"/>
                <a:gd name="connsiteY4" fmla="*/ 1805315 h 3109570"/>
                <a:gd name="connsiteX5" fmla="*/ 3470301 w 5168168"/>
                <a:gd name="connsiteY5" fmla="*/ 9968 h 3109570"/>
                <a:gd name="connsiteX6" fmla="*/ 1431025 w 5168168"/>
                <a:gd name="connsiteY6" fmla="*/ 1016230 h 3109570"/>
                <a:gd name="connsiteX7" fmla="*/ 17040 w 5168168"/>
                <a:gd name="connsiteY7" fmla="*/ 0 h 3109570"/>
                <a:gd name="connsiteX8" fmla="*/ 264667 w 5168168"/>
                <a:gd name="connsiteY8" fmla="*/ 2850386 h 3109570"/>
                <a:gd name="connsiteX0" fmla="*/ 264667 w 5168168"/>
                <a:gd name="connsiteY0" fmla="*/ 2850386 h 3091786"/>
                <a:gd name="connsiteX1" fmla="*/ 1622780 w 5168168"/>
                <a:gd name="connsiteY1" fmla="*/ 2943284 h 3091786"/>
                <a:gd name="connsiteX2" fmla="*/ 3444376 w 5168168"/>
                <a:gd name="connsiteY2" fmla="*/ 1522997 h 3091786"/>
                <a:gd name="connsiteX3" fmla="*/ 5164739 w 5168168"/>
                <a:gd name="connsiteY3" fmla="*/ 3034543 h 3091786"/>
                <a:gd name="connsiteX4" fmla="*/ 5168168 w 5168168"/>
                <a:gd name="connsiteY4" fmla="*/ 1805315 h 3091786"/>
                <a:gd name="connsiteX5" fmla="*/ 3470301 w 5168168"/>
                <a:gd name="connsiteY5" fmla="*/ 9968 h 3091786"/>
                <a:gd name="connsiteX6" fmla="*/ 1431025 w 5168168"/>
                <a:gd name="connsiteY6" fmla="*/ 1016230 h 3091786"/>
                <a:gd name="connsiteX7" fmla="*/ 17040 w 5168168"/>
                <a:gd name="connsiteY7" fmla="*/ 0 h 3091786"/>
                <a:gd name="connsiteX8" fmla="*/ 264667 w 5168168"/>
                <a:gd name="connsiteY8" fmla="*/ 2850386 h 309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8168" h="3091786">
                  <a:moveTo>
                    <a:pt x="264667" y="2850386"/>
                  </a:moveTo>
                  <a:cubicBezTo>
                    <a:pt x="502795" y="3194700"/>
                    <a:pt x="1349666" y="3118704"/>
                    <a:pt x="1622780" y="2943284"/>
                  </a:cubicBezTo>
                  <a:cubicBezTo>
                    <a:pt x="1895894" y="2767864"/>
                    <a:pt x="2854050" y="1507787"/>
                    <a:pt x="3444376" y="1522997"/>
                  </a:cubicBezTo>
                  <a:cubicBezTo>
                    <a:pt x="4034702" y="1538207"/>
                    <a:pt x="4490754" y="2194687"/>
                    <a:pt x="5164739" y="3034543"/>
                  </a:cubicBezTo>
                  <a:cubicBezTo>
                    <a:pt x="5172310" y="2426715"/>
                    <a:pt x="5160596" y="2459572"/>
                    <a:pt x="5168168" y="1805315"/>
                  </a:cubicBezTo>
                  <a:cubicBezTo>
                    <a:pt x="4901468" y="1620172"/>
                    <a:pt x="4093158" y="141482"/>
                    <a:pt x="3470301" y="9968"/>
                  </a:cubicBezTo>
                  <a:cubicBezTo>
                    <a:pt x="2847444" y="-121546"/>
                    <a:pt x="2084353" y="1118144"/>
                    <a:pt x="1431025" y="1016230"/>
                  </a:cubicBezTo>
                  <a:cubicBezTo>
                    <a:pt x="777697" y="914316"/>
                    <a:pt x="584140" y="401900"/>
                    <a:pt x="17040" y="0"/>
                  </a:cubicBezTo>
                  <a:cubicBezTo>
                    <a:pt x="-56532" y="706286"/>
                    <a:pt x="123439" y="2468529"/>
                    <a:pt x="264667" y="2850386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80000"/>
                  </a:schemeClr>
                </a:gs>
                <a:gs pos="63000">
                  <a:srgbClr val="2B535B">
                    <a:alpha val="8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BF001-2696-ED4E-8453-2D58B1F71D60}"/>
                </a:ext>
              </a:extLst>
            </p:cNvPr>
            <p:cNvSpPr/>
            <p:nvPr/>
          </p:nvSpPr>
          <p:spPr>
            <a:xfrm rot="20982713" flipH="1">
              <a:off x="1101114" y="3694101"/>
              <a:ext cx="4825655" cy="3134674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3975807"/>
                <a:gd name="connsiteY0" fmla="*/ 43626 h 1657865"/>
                <a:gd name="connsiteX1" fmla="*/ 542082 w 3975807"/>
                <a:gd name="connsiteY1" fmla="*/ 1564187 h 1657865"/>
                <a:gd name="connsiteX2" fmla="*/ 1696673 w 3975807"/>
                <a:gd name="connsiteY2" fmla="*/ 1457301 h 1657865"/>
                <a:gd name="connsiteX3" fmla="*/ 2938245 w 3975807"/>
                <a:gd name="connsiteY3" fmla="*/ 886850 h 1657865"/>
                <a:gd name="connsiteX4" fmla="*/ 3951608 w 3975807"/>
                <a:gd name="connsiteY4" fmla="*/ 966153 h 1657865"/>
                <a:gd name="connsiteX5" fmla="*/ 3916481 w 3975807"/>
                <a:gd name="connsiteY5" fmla="*/ 97368 h 1657865"/>
                <a:gd name="connsiteX6" fmla="*/ 1956732 w 3975807"/>
                <a:gd name="connsiteY6" fmla="*/ 282842 h 1657865"/>
                <a:gd name="connsiteX7" fmla="*/ 0 w 3975807"/>
                <a:gd name="connsiteY7" fmla="*/ 43626 h 1657865"/>
                <a:gd name="connsiteX0" fmla="*/ 0 w 3975807"/>
                <a:gd name="connsiteY0" fmla="*/ 756927 h 2371166"/>
                <a:gd name="connsiteX1" fmla="*/ 542082 w 3975807"/>
                <a:gd name="connsiteY1" fmla="*/ 2277488 h 2371166"/>
                <a:gd name="connsiteX2" fmla="*/ 1696673 w 3975807"/>
                <a:gd name="connsiteY2" fmla="*/ 2170602 h 2371166"/>
                <a:gd name="connsiteX3" fmla="*/ 2938245 w 3975807"/>
                <a:gd name="connsiteY3" fmla="*/ 1600151 h 2371166"/>
                <a:gd name="connsiteX4" fmla="*/ 3951608 w 3975807"/>
                <a:gd name="connsiteY4" fmla="*/ 1679454 h 2371166"/>
                <a:gd name="connsiteX5" fmla="*/ 3916481 w 3975807"/>
                <a:gd name="connsiteY5" fmla="*/ 810669 h 2371166"/>
                <a:gd name="connsiteX6" fmla="*/ 1989389 w 3975807"/>
                <a:gd name="connsiteY6" fmla="*/ 100 h 2371166"/>
                <a:gd name="connsiteX7" fmla="*/ 0 w 3975807"/>
                <a:gd name="connsiteY7" fmla="*/ 756927 h 2371166"/>
                <a:gd name="connsiteX0" fmla="*/ 0 w 3975807"/>
                <a:gd name="connsiteY0" fmla="*/ 756927 h 2394220"/>
                <a:gd name="connsiteX1" fmla="*/ 542082 w 3975807"/>
                <a:gd name="connsiteY1" fmla="*/ 2277488 h 2394220"/>
                <a:gd name="connsiteX2" fmla="*/ 1696673 w 3975807"/>
                <a:gd name="connsiteY2" fmla="*/ 2170602 h 2394220"/>
                <a:gd name="connsiteX3" fmla="*/ 2791288 w 3975807"/>
                <a:gd name="connsiteY3" fmla="*/ 1012322 h 2394220"/>
                <a:gd name="connsiteX4" fmla="*/ 3951608 w 3975807"/>
                <a:gd name="connsiteY4" fmla="*/ 1679454 h 2394220"/>
                <a:gd name="connsiteX5" fmla="*/ 3916481 w 3975807"/>
                <a:gd name="connsiteY5" fmla="*/ 810669 h 2394220"/>
                <a:gd name="connsiteX6" fmla="*/ 1989389 w 3975807"/>
                <a:gd name="connsiteY6" fmla="*/ 100 h 2394220"/>
                <a:gd name="connsiteX7" fmla="*/ 0 w 3975807"/>
                <a:gd name="connsiteY7" fmla="*/ 756927 h 2394220"/>
                <a:gd name="connsiteX0" fmla="*/ 0 w 3975807"/>
                <a:gd name="connsiteY0" fmla="*/ 756927 h 2344529"/>
                <a:gd name="connsiteX1" fmla="*/ 542082 w 3975807"/>
                <a:gd name="connsiteY1" fmla="*/ 2277488 h 2344529"/>
                <a:gd name="connsiteX2" fmla="*/ 1974259 w 3975807"/>
                <a:gd name="connsiteY2" fmla="*/ 1925673 h 2344529"/>
                <a:gd name="connsiteX3" fmla="*/ 2791288 w 3975807"/>
                <a:gd name="connsiteY3" fmla="*/ 1012322 h 2344529"/>
                <a:gd name="connsiteX4" fmla="*/ 3951608 w 3975807"/>
                <a:gd name="connsiteY4" fmla="*/ 1679454 h 2344529"/>
                <a:gd name="connsiteX5" fmla="*/ 3916481 w 3975807"/>
                <a:gd name="connsiteY5" fmla="*/ 810669 h 2344529"/>
                <a:gd name="connsiteX6" fmla="*/ 1989389 w 3975807"/>
                <a:gd name="connsiteY6" fmla="*/ 100 h 2344529"/>
                <a:gd name="connsiteX7" fmla="*/ 0 w 3975807"/>
                <a:gd name="connsiteY7" fmla="*/ 756927 h 2344529"/>
                <a:gd name="connsiteX0" fmla="*/ 0 w 3960730"/>
                <a:gd name="connsiteY0" fmla="*/ 757090 h 2344692"/>
                <a:gd name="connsiteX1" fmla="*/ 542082 w 3960730"/>
                <a:gd name="connsiteY1" fmla="*/ 2277651 h 2344692"/>
                <a:gd name="connsiteX2" fmla="*/ 1974259 w 3960730"/>
                <a:gd name="connsiteY2" fmla="*/ 1925836 h 2344692"/>
                <a:gd name="connsiteX3" fmla="*/ 2791288 w 3960730"/>
                <a:gd name="connsiteY3" fmla="*/ 1012485 h 2344692"/>
                <a:gd name="connsiteX4" fmla="*/ 3951608 w 3960730"/>
                <a:gd name="connsiteY4" fmla="*/ 1679617 h 2344692"/>
                <a:gd name="connsiteX5" fmla="*/ 3704210 w 3960730"/>
                <a:gd name="connsiteY5" fmla="*/ 680204 h 2344692"/>
                <a:gd name="connsiteX6" fmla="*/ 1989389 w 3960730"/>
                <a:gd name="connsiteY6" fmla="*/ 263 h 2344692"/>
                <a:gd name="connsiteX7" fmla="*/ 0 w 3960730"/>
                <a:gd name="connsiteY7" fmla="*/ 757090 h 2344692"/>
                <a:gd name="connsiteX0" fmla="*/ 0 w 3714316"/>
                <a:gd name="connsiteY0" fmla="*/ 757090 h 2344692"/>
                <a:gd name="connsiteX1" fmla="*/ 542082 w 3714316"/>
                <a:gd name="connsiteY1" fmla="*/ 2277651 h 2344692"/>
                <a:gd name="connsiteX2" fmla="*/ 1974259 w 3714316"/>
                <a:gd name="connsiteY2" fmla="*/ 1925836 h 2344692"/>
                <a:gd name="connsiteX3" fmla="*/ 2791288 w 3714316"/>
                <a:gd name="connsiteY3" fmla="*/ 1012485 h 2344692"/>
                <a:gd name="connsiteX4" fmla="*/ 3657693 w 3714316"/>
                <a:gd name="connsiteY4" fmla="*/ 1434688 h 2344692"/>
                <a:gd name="connsiteX5" fmla="*/ 3704210 w 3714316"/>
                <a:gd name="connsiteY5" fmla="*/ 680204 h 2344692"/>
                <a:gd name="connsiteX6" fmla="*/ 1989389 w 3714316"/>
                <a:gd name="connsiteY6" fmla="*/ 263 h 2344692"/>
                <a:gd name="connsiteX7" fmla="*/ 0 w 3714316"/>
                <a:gd name="connsiteY7" fmla="*/ 757090 h 2344692"/>
                <a:gd name="connsiteX0" fmla="*/ 0 w 3714316"/>
                <a:gd name="connsiteY0" fmla="*/ 757090 h 2345306"/>
                <a:gd name="connsiteX1" fmla="*/ 542082 w 3714316"/>
                <a:gd name="connsiteY1" fmla="*/ 2277651 h 2345306"/>
                <a:gd name="connsiteX2" fmla="*/ 1974259 w 3714316"/>
                <a:gd name="connsiteY2" fmla="*/ 1925836 h 2345306"/>
                <a:gd name="connsiteX3" fmla="*/ 2513702 w 3714316"/>
                <a:gd name="connsiteY3" fmla="*/ 979827 h 2345306"/>
                <a:gd name="connsiteX4" fmla="*/ 3657693 w 3714316"/>
                <a:gd name="connsiteY4" fmla="*/ 1434688 h 2345306"/>
                <a:gd name="connsiteX5" fmla="*/ 3704210 w 3714316"/>
                <a:gd name="connsiteY5" fmla="*/ 680204 h 2345306"/>
                <a:gd name="connsiteX6" fmla="*/ 1989389 w 3714316"/>
                <a:gd name="connsiteY6" fmla="*/ 263 h 2345306"/>
                <a:gd name="connsiteX7" fmla="*/ 0 w 3714316"/>
                <a:gd name="connsiteY7" fmla="*/ 757090 h 2345306"/>
                <a:gd name="connsiteX0" fmla="*/ 0 w 3714316"/>
                <a:gd name="connsiteY0" fmla="*/ 757090 h 2301802"/>
                <a:gd name="connsiteX1" fmla="*/ 542082 w 3714316"/>
                <a:gd name="connsiteY1" fmla="*/ 2277651 h 2301802"/>
                <a:gd name="connsiteX2" fmla="*/ 1500731 w 3714316"/>
                <a:gd name="connsiteY2" fmla="*/ 978779 h 2301802"/>
                <a:gd name="connsiteX3" fmla="*/ 2513702 w 3714316"/>
                <a:gd name="connsiteY3" fmla="*/ 979827 h 2301802"/>
                <a:gd name="connsiteX4" fmla="*/ 3657693 w 3714316"/>
                <a:gd name="connsiteY4" fmla="*/ 1434688 h 2301802"/>
                <a:gd name="connsiteX5" fmla="*/ 3704210 w 3714316"/>
                <a:gd name="connsiteY5" fmla="*/ 680204 h 2301802"/>
                <a:gd name="connsiteX6" fmla="*/ 1989389 w 3714316"/>
                <a:gd name="connsiteY6" fmla="*/ 263 h 2301802"/>
                <a:gd name="connsiteX7" fmla="*/ 0 w 3714316"/>
                <a:gd name="connsiteY7" fmla="*/ 757090 h 2301802"/>
                <a:gd name="connsiteX0" fmla="*/ 0 w 3714316"/>
                <a:gd name="connsiteY0" fmla="*/ 757090 h 2300471"/>
                <a:gd name="connsiteX1" fmla="*/ 542082 w 3714316"/>
                <a:gd name="connsiteY1" fmla="*/ 2277651 h 2300471"/>
                <a:gd name="connsiteX2" fmla="*/ 1500731 w 3714316"/>
                <a:gd name="connsiteY2" fmla="*/ 978779 h 2300471"/>
                <a:gd name="connsiteX3" fmla="*/ 2693316 w 3714316"/>
                <a:gd name="connsiteY3" fmla="*/ 1502342 h 2300471"/>
                <a:gd name="connsiteX4" fmla="*/ 3657693 w 3714316"/>
                <a:gd name="connsiteY4" fmla="*/ 1434688 h 2300471"/>
                <a:gd name="connsiteX5" fmla="*/ 3704210 w 3714316"/>
                <a:gd name="connsiteY5" fmla="*/ 680204 h 2300471"/>
                <a:gd name="connsiteX6" fmla="*/ 1989389 w 3714316"/>
                <a:gd name="connsiteY6" fmla="*/ 263 h 2300471"/>
                <a:gd name="connsiteX7" fmla="*/ 0 w 3714316"/>
                <a:gd name="connsiteY7" fmla="*/ 757090 h 2300471"/>
                <a:gd name="connsiteX0" fmla="*/ 0 w 3714316"/>
                <a:gd name="connsiteY0" fmla="*/ 757090 h 2302203"/>
                <a:gd name="connsiteX1" fmla="*/ 542082 w 3714316"/>
                <a:gd name="connsiteY1" fmla="*/ 2277651 h 2302203"/>
                <a:gd name="connsiteX2" fmla="*/ 1500731 w 3714316"/>
                <a:gd name="connsiteY2" fmla="*/ 978779 h 2302203"/>
                <a:gd name="connsiteX3" fmla="*/ 2872930 w 3714316"/>
                <a:gd name="connsiteY3" fmla="*/ 832871 h 2302203"/>
                <a:gd name="connsiteX4" fmla="*/ 3657693 w 3714316"/>
                <a:gd name="connsiteY4" fmla="*/ 1434688 h 2302203"/>
                <a:gd name="connsiteX5" fmla="*/ 3704210 w 3714316"/>
                <a:gd name="connsiteY5" fmla="*/ 680204 h 2302203"/>
                <a:gd name="connsiteX6" fmla="*/ 1989389 w 3714316"/>
                <a:gd name="connsiteY6" fmla="*/ 263 h 2302203"/>
                <a:gd name="connsiteX7" fmla="*/ 0 w 3714316"/>
                <a:gd name="connsiteY7" fmla="*/ 757090 h 2302203"/>
                <a:gd name="connsiteX0" fmla="*/ 0 w 3714316"/>
                <a:gd name="connsiteY0" fmla="*/ 757090 h 2330030"/>
                <a:gd name="connsiteX1" fmla="*/ 542082 w 3714316"/>
                <a:gd name="connsiteY1" fmla="*/ 2277651 h 2330030"/>
                <a:gd name="connsiteX2" fmla="*/ 1680345 w 3714316"/>
                <a:gd name="connsiteY2" fmla="*/ 1746222 h 2330030"/>
                <a:gd name="connsiteX3" fmla="*/ 2872930 w 3714316"/>
                <a:gd name="connsiteY3" fmla="*/ 832871 h 2330030"/>
                <a:gd name="connsiteX4" fmla="*/ 3657693 w 3714316"/>
                <a:gd name="connsiteY4" fmla="*/ 1434688 h 2330030"/>
                <a:gd name="connsiteX5" fmla="*/ 3704210 w 3714316"/>
                <a:gd name="connsiteY5" fmla="*/ 680204 h 2330030"/>
                <a:gd name="connsiteX6" fmla="*/ 1989389 w 3714316"/>
                <a:gd name="connsiteY6" fmla="*/ 263 h 2330030"/>
                <a:gd name="connsiteX7" fmla="*/ 0 w 3714316"/>
                <a:gd name="connsiteY7" fmla="*/ 757090 h 2330030"/>
                <a:gd name="connsiteX0" fmla="*/ 0 w 3714316"/>
                <a:gd name="connsiteY0" fmla="*/ 757090 h 2329836"/>
                <a:gd name="connsiteX1" fmla="*/ 542082 w 3714316"/>
                <a:gd name="connsiteY1" fmla="*/ 2277651 h 2329836"/>
                <a:gd name="connsiteX2" fmla="*/ 1680345 w 3714316"/>
                <a:gd name="connsiteY2" fmla="*/ 1746222 h 2329836"/>
                <a:gd name="connsiteX3" fmla="*/ 2513701 w 3714316"/>
                <a:gd name="connsiteY3" fmla="*/ 849199 h 2329836"/>
                <a:gd name="connsiteX4" fmla="*/ 3657693 w 3714316"/>
                <a:gd name="connsiteY4" fmla="*/ 1434688 h 2329836"/>
                <a:gd name="connsiteX5" fmla="*/ 3704210 w 3714316"/>
                <a:gd name="connsiteY5" fmla="*/ 680204 h 2329836"/>
                <a:gd name="connsiteX6" fmla="*/ 1989389 w 3714316"/>
                <a:gd name="connsiteY6" fmla="*/ 263 h 2329836"/>
                <a:gd name="connsiteX7" fmla="*/ 0 w 3714316"/>
                <a:gd name="connsiteY7" fmla="*/ 757090 h 2329836"/>
                <a:gd name="connsiteX0" fmla="*/ 0 w 3714316"/>
                <a:gd name="connsiteY0" fmla="*/ 757090 h 2318243"/>
                <a:gd name="connsiteX1" fmla="*/ 542082 w 3714316"/>
                <a:gd name="connsiteY1" fmla="*/ 2277651 h 2318243"/>
                <a:gd name="connsiteX2" fmla="*/ 1647687 w 3714316"/>
                <a:gd name="connsiteY2" fmla="*/ 1550279 h 2318243"/>
                <a:gd name="connsiteX3" fmla="*/ 2513701 w 3714316"/>
                <a:gd name="connsiteY3" fmla="*/ 849199 h 2318243"/>
                <a:gd name="connsiteX4" fmla="*/ 3657693 w 3714316"/>
                <a:gd name="connsiteY4" fmla="*/ 1434688 h 2318243"/>
                <a:gd name="connsiteX5" fmla="*/ 3704210 w 3714316"/>
                <a:gd name="connsiteY5" fmla="*/ 680204 h 2318243"/>
                <a:gd name="connsiteX6" fmla="*/ 1989389 w 3714316"/>
                <a:gd name="connsiteY6" fmla="*/ 263 h 2318243"/>
                <a:gd name="connsiteX7" fmla="*/ 0 w 3714316"/>
                <a:gd name="connsiteY7" fmla="*/ 757090 h 2318243"/>
                <a:gd name="connsiteX0" fmla="*/ 0 w 3714316"/>
                <a:gd name="connsiteY0" fmla="*/ 757090 h 2333806"/>
                <a:gd name="connsiteX1" fmla="*/ 542082 w 3714316"/>
                <a:gd name="connsiteY1" fmla="*/ 2277651 h 2333806"/>
                <a:gd name="connsiteX2" fmla="*/ 1664016 w 3714316"/>
                <a:gd name="connsiteY2" fmla="*/ 1795207 h 2333806"/>
                <a:gd name="connsiteX3" fmla="*/ 2513701 w 3714316"/>
                <a:gd name="connsiteY3" fmla="*/ 849199 h 2333806"/>
                <a:gd name="connsiteX4" fmla="*/ 3657693 w 3714316"/>
                <a:gd name="connsiteY4" fmla="*/ 1434688 h 2333806"/>
                <a:gd name="connsiteX5" fmla="*/ 3704210 w 3714316"/>
                <a:gd name="connsiteY5" fmla="*/ 680204 h 2333806"/>
                <a:gd name="connsiteX6" fmla="*/ 1989389 w 3714316"/>
                <a:gd name="connsiteY6" fmla="*/ 263 h 2333806"/>
                <a:gd name="connsiteX7" fmla="*/ 0 w 3714316"/>
                <a:gd name="connsiteY7" fmla="*/ 757090 h 2333806"/>
                <a:gd name="connsiteX0" fmla="*/ 0 w 3783565"/>
                <a:gd name="connsiteY0" fmla="*/ 318567 h 2345400"/>
                <a:gd name="connsiteX1" fmla="*/ 611331 w 3783565"/>
                <a:gd name="connsiteY1" fmla="*/ 2289245 h 2345400"/>
                <a:gd name="connsiteX2" fmla="*/ 1733265 w 3783565"/>
                <a:gd name="connsiteY2" fmla="*/ 1806801 h 2345400"/>
                <a:gd name="connsiteX3" fmla="*/ 2582950 w 3783565"/>
                <a:gd name="connsiteY3" fmla="*/ 860793 h 2345400"/>
                <a:gd name="connsiteX4" fmla="*/ 3726942 w 3783565"/>
                <a:gd name="connsiteY4" fmla="*/ 1446282 h 2345400"/>
                <a:gd name="connsiteX5" fmla="*/ 3773459 w 3783565"/>
                <a:gd name="connsiteY5" fmla="*/ 691798 h 2345400"/>
                <a:gd name="connsiteX6" fmla="*/ 2058638 w 3783565"/>
                <a:gd name="connsiteY6" fmla="*/ 11857 h 2345400"/>
                <a:gd name="connsiteX7" fmla="*/ 0 w 3783565"/>
                <a:gd name="connsiteY7" fmla="*/ 318567 h 2345400"/>
                <a:gd name="connsiteX0" fmla="*/ 0 w 3913406"/>
                <a:gd name="connsiteY0" fmla="*/ 41114 h 2812372"/>
                <a:gd name="connsiteX1" fmla="*/ 741172 w 3913406"/>
                <a:gd name="connsiteY1" fmla="*/ 2756217 h 2812372"/>
                <a:gd name="connsiteX2" fmla="*/ 1863106 w 3913406"/>
                <a:gd name="connsiteY2" fmla="*/ 2273773 h 2812372"/>
                <a:gd name="connsiteX3" fmla="*/ 2712791 w 3913406"/>
                <a:gd name="connsiteY3" fmla="*/ 1327765 h 2812372"/>
                <a:gd name="connsiteX4" fmla="*/ 3856783 w 3913406"/>
                <a:gd name="connsiteY4" fmla="*/ 1913254 h 2812372"/>
                <a:gd name="connsiteX5" fmla="*/ 3903300 w 3913406"/>
                <a:gd name="connsiteY5" fmla="*/ 1158770 h 2812372"/>
                <a:gd name="connsiteX6" fmla="*/ 2188479 w 3913406"/>
                <a:gd name="connsiteY6" fmla="*/ 478829 h 2812372"/>
                <a:gd name="connsiteX7" fmla="*/ 0 w 3913406"/>
                <a:gd name="connsiteY7" fmla="*/ 41114 h 2812372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872053"/>
                <a:gd name="connsiteY0" fmla="*/ 43468 h 2814726"/>
                <a:gd name="connsiteX1" fmla="*/ 741172 w 3872053"/>
                <a:gd name="connsiteY1" fmla="*/ 2758571 h 2814726"/>
                <a:gd name="connsiteX2" fmla="*/ 1863106 w 3872053"/>
                <a:gd name="connsiteY2" fmla="*/ 2276127 h 2814726"/>
                <a:gd name="connsiteX3" fmla="*/ 2712791 w 3872053"/>
                <a:gd name="connsiteY3" fmla="*/ 1330119 h 2814726"/>
                <a:gd name="connsiteX4" fmla="*/ 3856783 w 3872053"/>
                <a:gd name="connsiteY4" fmla="*/ 1915608 h 2814726"/>
                <a:gd name="connsiteX5" fmla="*/ 3745962 w 3872053"/>
                <a:gd name="connsiteY5" fmla="*/ 247953 h 2814726"/>
                <a:gd name="connsiteX6" fmla="*/ 2292352 w 3872053"/>
                <a:gd name="connsiteY6" fmla="*/ 308061 h 2814726"/>
                <a:gd name="connsiteX7" fmla="*/ 0 w 3872053"/>
                <a:gd name="connsiteY7" fmla="*/ 43468 h 2814726"/>
                <a:gd name="connsiteX0" fmla="*/ 0 w 3872053"/>
                <a:gd name="connsiteY0" fmla="*/ 43468 h 2827764"/>
                <a:gd name="connsiteX1" fmla="*/ 741172 w 3872053"/>
                <a:gd name="connsiteY1" fmla="*/ 2758571 h 2827764"/>
                <a:gd name="connsiteX2" fmla="*/ 1790237 w 3872053"/>
                <a:gd name="connsiteY2" fmla="*/ 2399023 h 2827764"/>
                <a:gd name="connsiteX3" fmla="*/ 2712791 w 3872053"/>
                <a:gd name="connsiteY3" fmla="*/ 1330119 h 2827764"/>
                <a:gd name="connsiteX4" fmla="*/ 3856783 w 3872053"/>
                <a:gd name="connsiteY4" fmla="*/ 1915608 h 2827764"/>
                <a:gd name="connsiteX5" fmla="*/ 3745962 w 3872053"/>
                <a:gd name="connsiteY5" fmla="*/ 247953 h 2827764"/>
                <a:gd name="connsiteX6" fmla="*/ 2292352 w 3872053"/>
                <a:gd name="connsiteY6" fmla="*/ 308061 h 2827764"/>
                <a:gd name="connsiteX7" fmla="*/ 0 w 3872053"/>
                <a:gd name="connsiteY7" fmla="*/ 43468 h 2827764"/>
                <a:gd name="connsiteX0" fmla="*/ 0 w 3872053"/>
                <a:gd name="connsiteY0" fmla="*/ 43468 h 2862037"/>
                <a:gd name="connsiteX1" fmla="*/ 741172 w 3872053"/>
                <a:gd name="connsiteY1" fmla="*/ 2758571 h 2862037"/>
                <a:gd name="connsiteX2" fmla="*/ 1790237 w 3872053"/>
                <a:gd name="connsiteY2" fmla="*/ 2399023 h 2862037"/>
                <a:gd name="connsiteX3" fmla="*/ 2712791 w 3872053"/>
                <a:gd name="connsiteY3" fmla="*/ 1330119 h 2862037"/>
                <a:gd name="connsiteX4" fmla="*/ 3856783 w 3872053"/>
                <a:gd name="connsiteY4" fmla="*/ 1915608 h 2862037"/>
                <a:gd name="connsiteX5" fmla="*/ 3745962 w 3872053"/>
                <a:gd name="connsiteY5" fmla="*/ 247953 h 2862037"/>
                <a:gd name="connsiteX6" fmla="*/ 2292352 w 3872053"/>
                <a:gd name="connsiteY6" fmla="*/ 308061 h 2862037"/>
                <a:gd name="connsiteX7" fmla="*/ 0 w 3872053"/>
                <a:gd name="connsiteY7" fmla="*/ 43468 h 2862037"/>
                <a:gd name="connsiteX0" fmla="*/ 0 w 3862320"/>
                <a:gd name="connsiteY0" fmla="*/ 98298 h 2916867"/>
                <a:gd name="connsiteX1" fmla="*/ 741172 w 3862320"/>
                <a:gd name="connsiteY1" fmla="*/ 2813401 h 2916867"/>
                <a:gd name="connsiteX2" fmla="*/ 1790237 w 3862320"/>
                <a:gd name="connsiteY2" fmla="*/ 2453853 h 2916867"/>
                <a:gd name="connsiteX3" fmla="*/ 2712791 w 3862320"/>
                <a:gd name="connsiteY3" fmla="*/ 1384949 h 2916867"/>
                <a:gd name="connsiteX4" fmla="*/ 3856783 w 3862320"/>
                <a:gd name="connsiteY4" fmla="*/ 1970438 h 2916867"/>
                <a:gd name="connsiteX5" fmla="*/ 3390638 w 3862320"/>
                <a:gd name="connsiteY5" fmla="*/ 60130 h 2916867"/>
                <a:gd name="connsiteX6" fmla="*/ 2292352 w 3862320"/>
                <a:gd name="connsiteY6" fmla="*/ 362891 h 2916867"/>
                <a:gd name="connsiteX7" fmla="*/ 0 w 3862320"/>
                <a:gd name="connsiteY7" fmla="*/ 98298 h 2916867"/>
                <a:gd name="connsiteX0" fmla="*/ 0 w 3864197"/>
                <a:gd name="connsiteY0" fmla="*/ 98298 h 2916867"/>
                <a:gd name="connsiteX1" fmla="*/ 741172 w 3864197"/>
                <a:gd name="connsiteY1" fmla="*/ 2813401 h 2916867"/>
                <a:gd name="connsiteX2" fmla="*/ 1790237 w 3864197"/>
                <a:gd name="connsiteY2" fmla="*/ 2453853 h 2916867"/>
                <a:gd name="connsiteX3" fmla="*/ 2712791 w 3864197"/>
                <a:gd name="connsiteY3" fmla="*/ 1384949 h 2916867"/>
                <a:gd name="connsiteX4" fmla="*/ 3856783 w 3864197"/>
                <a:gd name="connsiteY4" fmla="*/ 1970438 h 2916867"/>
                <a:gd name="connsiteX5" fmla="*/ 3390638 w 3864197"/>
                <a:gd name="connsiteY5" fmla="*/ 60130 h 2916867"/>
                <a:gd name="connsiteX6" fmla="*/ 2292352 w 3864197"/>
                <a:gd name="connsiteY6" fmla="*/ 362891 h 2916867"/>
                <a:gd name="connsiteX7" fmla="*/ 0 w 3864197"/>
                <a:gd name="connsiteY7" fmla="*/ 98298 h 2916867"/>
                <a:gd name="connsiteX0" fmla="*/ 0 w 3864197"/>
                <a:gd name="connsiteY0" fmla="*/ 136216 h 2954785"/>
                <a:gd name="connsiteX1" fmla="*/ 741172 w 3864197"/>
                <a:gd name="connsiteY1" fmla="*/ 2851319 h 2954785"/>
                <a:gd name="connsiteX2" fmla="*/ 1790237 w 3864197"/>
                <a:gd name="connsiteY2" fmla="*/ 2491771 h 2954785"/>
                <a:gd name="connsiteX3" fmla="*/ 2712791 w 3864197"/>
                <a:gd name="connsiteY3" fmla="*/ 1422867 h 2954785"/>
                <a:gd name="connsiteX4" fmla="*/ 3856783 w 3864197"/>
                <a:gd name="connsiteY4" fmla="*/ 2008356 h 2954785"/>
                <a:gd name="connsiteX5" fmla="*/ 3390638 w 3864197"/>
                <a:gd name="connsiteY5" fmla="*/ 98048 h 2954785"/>
                <a:gd name="connsiteX6" fmla="*/ 2203060 w 3864197"/>
                <a:gd name="connsiteY6" fmla="*/ 130849 h 2954785"/>
                <a:gd name="connsiteX7" fmla="*/ 0 w 3864197"/>
                <a:gd name="connsiteY7" fmla="*/ 136216 h 2954785"/>
                <a:gd name="connsiteX0" fmla="*/ 0 w 3864197"/>
                <a:gd name="connsiteY0" fmla="*/ 316106 h 3134675"/>
                <a:gd name="connsiteX1" fmla="*/ 741172 w 3864197"/>
                <a:gd name="connsiteY1" fmla="*/ 3031209 h 3134675"/>
                <a:gd name="connsiteX2" fmla="*/ 1790237 w 3864197"/>
                <a:gd name="connsiteY2" fmla="*/ 2671661 h 3134675"/>
                <a:gd name="connsiteX3" fmla="*/ 2712791 w 3864197"/>
                <a:gd name="connsiteY3" fmla="*/ 1602757 h 3134675"/>
                <a:gd name="connsiteX4" fmla="*/ 3856783 w 3864197"/>
                <a:gd name="connsiteY4" fmla="*/ 2188246 h 3134675"/>
                <a:gd name="connsiteX5" fmla="*/ 3390638 w 3864197"/>
                <a:gd name="connsiteY5" fmla="*/ 277938 h 3134675"/>
                <a:gd name="connsiteX6" fmla="*/ 2203060 w 3864197"/>
                <a:gd name="connsiteY6" fmla="*/ 310739 h 3134675"/>
                <a:gd name="connsiteX7" fmla="*/ 0 w 3864197"/>
                <a:gd name="connsiteY7" fmla="*/ 316106 h 313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197" h="3134675">
                  <a:moveTo>
                    <a:pt x="0" y="316106"/>
                  </a:moveTo>
                  <a:cubicBezTo>
                    <a:pt x="137282" y="887847"/>
                    <a:pt x="475848" y="2742099"/>
                    <a:pt x="741172" y="3031209"/>
                  </a:cubicBezTo>
                  <a:cubicBezTo>
                    <a:pt x="954042" y="3247247"/>
                    <a:pt x="1599497" y="3123828"/>
                    <a:pt x="1790237" y="2671661"/>
                  </a:cubicBezTo>
                  <a:cubicBezTo>
                    <a:pt x="1980977" y="2219494"/>
                    <a:pt x="2368367" y="1683326"/>
                    <a:pt x="2712791" y="1602757"/>
                  </a:cubicBezTo>
                  <a:cubicBezTo>
                    <a:pt x="3057215" y="1522188"/>
                    <a:pt x="3602863" y="2063962"/>
                    <a:pt x="3856783" y="2188246"/>
                  </a:cubicBezTo>
                  <a:cubicBezTo>
                    <a:pt x="3920836" y="1767508"/>
                    <a:pt x="3553330" y="658314"/>
                    <a:pt x="3390638" y="277938"/>
                  </a:cubicBezTo>
                  <a:cubicBezTo>
                    <a:pt x="2943509" y="42413"/>
                    <a:pt x="2803099" y="-222026"/>
                    <a:pt x="2203060" y="310739"/>
                  </a:cubicBezTo>
                  <a:cubicBezTo>
                    <a:pt x="1603021" y="843504"/>
                    <a:pt x="144295" y="141598"/>
                    <a:pt x="0" y="316106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</a:schemeClr>
                </a:gs>
                <a:gs pos="30000">
                  <a:srgbClr val="86B2BA"/>
                </a:gs>
                <a:gs pos="64000">
                  <a:srgbClr val="385661">
                    <a:alpha val="80000"/>
                  </a:srgbClr>
                </a:gs>
                <a:gs pos="90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B297A73-6077-BF4A-AAE4-E7A7AFC33F63}"/>
                </a:ext>
              </a:extLst>
            </p:cNvPr>
            <p:cNvSpPr/>
            <p:nvPr/>
          </p:nvSpPr>
          <p:spPr>
            <a:xfrm rot="20973880" flipH="1">
              <a:off x="689706" y="1630310"/>
              <a:ext cx="4955068" cy="511835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701381 w 4041358"/>
                <a:gd name="connsiteY5" fmla="*/ 2531287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5153 h 4410966"/>
                <a:gd name="connsiteX1" fmla="*/ 2508873 w 4041358"/>
                <a:gd name="connsiteY1" fmla="*/ 885304 h 4410966"/>
                <a:gd name="connsiteX2" fmla="*/ 851409 w 4041358"/>
                <a:gd name="connsiteY2" fmla="*/ 997601 h 4410966"/>
                <a:gd name="connsiteX3" fmla="*/ 0 w 4041358"/>
                <a:gd name="connsiteY3" fmla="*/ 1710834 h 4410966"/>
                <a:gd name="connsiteX4" fmla="*/ 660220 w 4041358"/>
                <a:gd name="connsiteY4" fmla="*/ 4410966 h 4410966"/>
                <a:gd name="connsiteX5" fmla="*/ 1701381 w 4041358"/>
                <a:gd name="connsiteY5" fmla="*/ 2536042 h 4410966"/>
                <a:gd name="connsiteX6" fmla="*/ 3199210 w 4041358"/>
                <a:gd name="connsiteY6" fmla="*/ 2466240 h 4410966"/>
                <a:gd name="connsiteX7" fmla="*/ 3967825 w 4041358"/>
                <a:gd name="connsiteY7" fmla="*/ 1505135 h 4410966"/>
                <a:gd name="connsiteX8" fmla="*/ 4002522 w 4041358"/>
                <a:gd name="connsiteY8" fmla="*/ 15153 h 4410966"/>
                <a:gd name="connsiteX0" fmla="*/ 3767625 w 3998334"/>
                <a:gd name="connsiteY0" fmla="*/ 9288 h 5118351"/>
                <a:gd name="connsiteX1" fmla="*/ 2508873 w 3998334"/>
                <a:gd name="connsiteY1" fmla="*/ 1592689 h 5118351"/>
                <a:gd name="connsiteX2" fmla="*/ 851409 w 3998334"/>
                <a:gd name="connsiteY2" fmla="*/ 1704986 h 5118351"/>
                <a:gd name="connsiteX3" fmla="*/ 0 w 3998334"/>
                <a:gd name="connsiteY3" fmla="*/ 2418219 h 5118351"/>
                <a:gd name="connsiteX4" fmla="*/ 660220 w 3998334"/>
                <a:gd name="connsiteY4" fmla="*/ 5118351 h 5118351"/>
                <a:gd name="connsiteX5" fmla="*/ 1701381 w 3998334"/>
                <a:gd name="connsiteY5" fmla="*/ 3243427 h 5118351"/>
                <a:gd name="connsiteX6" fmla="*/ 3199210 w 3998334"/>
                <a:gd name="connsiteY6" fmla="*/ 3173625 h 5118351"/>
                <a:gd name="connsiteX7" fmla="*/ 3967825 w 3998334"/>
                <a:gd name="connsiteY7" fmla="*/ 2212520 h 5118351"/>
                <a:gd name="connsiteX8" fmla="*/ 3767625 w 3998334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7825" h="5118351">
                  <a:moveTo>
                    <a:pt x="3767625" y="9288"/>
                  </a:moveTo>
                  <a:cubicBezTo>
                    <a:pt x="3537518" y="-128606"/>
                    <a:pt x="2994909" y="1310073"/>
                    <a:pt x="2508873" y="1592689"/>
                  </a:cubicBezTo>
                  <a:cubicBezTo>
                    <a:pt x="2022837" y="1875305"/>
                    <a:pt x="1269554" y="1567398"/>
                    <a:pt x="851409" y="1704986"/>
                  </a:cubicBezTo>
                  <a:cubicBezTo>
                    <a:pt x="433264" y="1842574"/>
                    <a:pt x="135928" y="2134675"/>
                    <a:pt x="0" y="2418219"/>
                  </a:cubicBezTo>
                  <a:cubicBezTo>
                    <a:pt x="15074" y="2911487"/>
                    <a:pt x="452505" y="4886933"/>
                    <a:pt x="660220" y="5118351"/>
                  </a:cubicBezTo>
                  <a:cubicBezTo>
                    <a:pt x="1178328" y="4453195"/>
                    <a:pt x="1366914" y="3514387"/>
                    <a:pt x="1701381" y="3243427"/>
                  </a:cubicBezTo>
                  <a:cubicBezTo>
                    <a:pt x="1985514" y="2913744"/>
                    <a:pt x="2573422" y="3146187"/>
                    <a:pt x="3199210" y="3173625"/>
                  </a:cubicBezTo>
                  <a:cubicBezTo>
                    <a:pt x="3824998" y="3201063"/>
                    <a:pt x="3856185" y="2840794"/>
                    <a:pt x="3967825" y="2212520"/>
                  </a:cubicBezTo>
                  <a:cubicBezTo>
                    <a:pt x="3897961" y="1478927"/>
                    <a:pt x="3789275" y="729889"/>
                    <a:pt x="3767625" y="928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rgbClr val="86B2BA">
                    <a:alpha val="90000"/>
                  </a:srgbClr>
                </a:gs>
                <a:gs pos="68000">
                  <a:schemeClr val="tx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9A5A6C8-FCB3-8444-B598-49CFE2104129}"/>
                </a:ext>
              </a:extLst>
            </p:cNvPr>
            <p:cNvSpPr/>
            <p:nvPr/>
          </p:nvSpPr>
          <p:spPr>
            <a:xfrm flipH="1">
              <a:off x="-59729" y="-891707"/>
              <a:ext cx="6927421" cy="5959237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21395" h="5417489">
                  <a:moveTo>
                    <a:pt x="5133663" y="928804"/>
                  </a:moveTo>
                  <a:cubicBezTo>
                    <a:pt x="4859577" y="719589"/>
                    <a:pt x="4068315" y="-106453"/>
                    <a:pt x="3529986" y="11460"/>
                  </a:cubicBezTo>
                  <a:cubicBezTo>
                    <a:pt x="2991657" y="129373"/>
                    <a:pt x="2486005" y="1357494"/>
                    <a:pt x="1903686" y="1636284"/>
                  </a:cubicBezTo>
                  <a:cubicBezTo>
                    <a:pt x="1321367" y="1915074"/>
                    <a:pt x="208873" y="1253269"/>
                    <a:pt x="36073" y="1684198"/>
                  </a:cubicBezTo>
                  <a:cubicBezTo>
                    <a:pt x="-27927" y="2117312"/>
                    <a:pt x="-31468" y="4787003"/>
                    <a:pt x="235375" y="5417489"/>
                  </a:cubicBezTo>
                  <a:cubicBezTo>
                    <a:pt x="640107" y="3812897"/>
                    <a:pt x="1941323" y="4903811"/>
                    <a:pt x="2546447" y="4366417"/>
                  </a:cubicBezTo>
                  <a:cubicBezTo>
                    <a:pt x="3151571" y="3829023"/>
                    <a:pt x="3423607" y="2255326"/>
                    <a:pt x="3866121" y="2193126"/>
                  </a:cubicBezTo>
                  <a:cubicBezTo>
                    <a:pt x="4308635" y="2130926"/>
                    <a:pt x="4600446" y="2444361"/>
                    <a:pt x="5201532" y="3993219"/>
                  </a:cubicBezTo>
                  <a:cubicBezTo>
                    <a:pt x="5197160" y="2006719"/>
                    <a:pt x="5281063" y="2082061"/>
                    <a:pt x="5133663" y="928804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</a:schemeClr>
                </a:gs>
                <a:gs pos="42000">
                  <a:schemeClr val="accent3">
                    <a:alpha val="90000"/>
                  </a:schemeClr>
                </a:gs>
                <a:gs pos="83000">
                  <a:schemeClr val="tx1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5908F91-B03C-D641-9C0E-BB2B6FE53323}"/>
              </a:ext>
            </a:extLst>
          </p:cNvPr>
          <p:cNvSpPr/>
          <p:nvPr userDrawn="1"/>
        </p:nvSpPr>
        <p:spPr>
          <a:xfrm>
            <a:off x="8148862" y="0"/>
            <a:ext cx="4043138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F19585-5338-8E45-8C7D-B39A9FDB70E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CD39EBB4-D5E5-ED4A-87F3-DC315843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C5A80EA-E0DF-A347-AC45-BDFE07A75D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528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765175"/>
            <a:ext cx="711481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2549525"/>
            <a:ext cx="7106873" cy="36226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B26BC0-6281-0644-A3FB-2EFBE08AA55E}"/>
              </a:ext>
            </a:extLst>
          </p:cNvPr>
          <p:cNvGrpSpPr/>
          <p:nvPr/>
        </p:nvGrpSpPr>
        <p:grpSpPr>
          <a:xfrm flipH="1">
            <a:off x="-960784" y="603196"/>
            <a:ext cx="4765000" cy="6354196"/>
            <a:chOff x="6968944" y="757055"/>
            <a:chExt cx="5244551" cy="618686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6C5140-DB32-CE49-9248-B1E25843C5FC}"/>
                </a:ext>
              </a:extLst>
            </p:cNvPr>
            <p:cNvSpPr/>
            <p:nvPr/>
          </p:nvSpPr>
          <p:spPr>
            <a:xfrm>
              <a:off x="7005230" y="2714430"/>
              <a:ext cx="5160923" cy="3590506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781161 w 5182354"/>
                <a:gd name="connsiteY2" fmla="*/ 138188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67641 w 5182354"/>
                <a:gd name="connsiteY1" fmla="*/ 267392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3192184 h 4450761"/>
                <a:gd name="connsiteX1" fmla="*/ 983721 w 5182354"/>
                <a:gd name="connsiteY1" fmla="*/ 4074905 h 4450761"/>
                <a:gd name="connsiteX2" fmla="*/ 3644001 w 5182354"/>
                <a:gd name="connsiteY2" fmla="*/ 3605825 h 4450761"/>
                <a:gd name="connsiteX3" fmla="*/ 5181441 w 5182354"/>
                <a:gd name="connsiteY3" fmla="*/ 4450761 h 4450761"/>
                <a:gd name="connsiteX4" fmla="*/ 5154390 w 5182354"/>
                <a:gd name="connsiteY4" fmla="*/ 2490013 h 4450761"/>
                <a:gd name="connsiteX5" fmla="*/ 3619521 w 5182354"/>
                <a:gd name="connsiteY5" fmla="*/ 785 h 4450761"/>
                <a:gd name="connsiteX6" fmla="*/ 2168361 w 5182354"/>
                <a:gd name="connsiteY6" fmla="*/ 2190785 h 4450761"/>
                <a:gd name="connsiteX7" fmla="*/ 19590 w 5182354"/>
                <a:gd name="connsiteY7" fmla="*/ 1370498 h 4450761"/>
                <a:gd name="connsiteX8" fmla="*/ 234561 w 5182354"/>
                <a:gd name="connsiteY8" fmla="*/ 3192184 h 4450761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10561 h 4469138"/>
                <a:gd name="connsiteX1" fmla="*/ 983721 w 5182354"/>
                <a:gd name="connsiteY1" fmla="*/ 4093282 h 4469138"/>
                <a:gd name="connsiteX2" fmla="*/ 3644001 w 5182354"/>
                <a:gd name="connsiteY2" fmla="*/ 3624202 h 4469138"/>
                <a:gd name="connsiteX3" fmla="*/ 5181441 w 5182354"/>
                <a:gd name="connsiteY3" fmla="*/ 4469138 h 4469138"/>
                <a:gd name="connsiteX4" fmla="*/ 5154390 w 5182354"/>
                <a:gd name="connsiteY4" fmla="*/ 2508390 h 4469138"/>
                <a:gd name="connsiteX5" fmla="*/ 3619521 w 5182354"/>
                <a:gd name="connsiteY5" fmla="*/ 19162 h 4469138"/>
                <a:gd name="connsiteX6" fmla="*/ 2122641 w 5182354"/>
                <a:gd name="connsiteY6" fmla="*/ 1416682 h 4469138"/>
                <a:gd name="connsiteX7" fmla="*/ 19590 w 5182354"/>
                <a:gd name="connsiteY7" fmla="*/ 1388875 h 4469138"/>
                <a:gd name="connsiteX8" fmla="*/ 234561 w 5182354"/>
                <a:gd name="connsiteY8" fmla="*/ 3210561 h 4469138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644001 w 5181674"/>
                <a:gd name="connsiteY2" fmla="*/ 360506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379961 w 5181674"/>
                <a:gd name="connsiteY1" fmla="*/ 355598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075314"/>
                <a:gd name="connsiteY0" fmla="*/ 3191422 h 3719738"/>
                <a:gd name="connsiteX1" fmla="*/ 1120881 w 5075314"/>
                <a:gd name="connsiteY1" fmla="*/ 3647423 h 3719738"/>
                <a:gd name="connsiteX2" fmla="*/ 3567801 w 5075314"/>
                <a:gd name="connsiteY2" fmla="*/ 2370623 h 3719738"/>
                <a:gd name="connsiteX3" fmla="*/ 5074761 w 5075314"/>
                <a:gd name="connsiteY3" fmla="*/ 3337479 h 3719738"/>
                <a:gd name="connsiteX4" fmla="*/ 5017230 w 5075314"/>
                <a:gd name="connsiteY4" fmla="*/ 1361491 h 3719738"/>
                <a:gd name="connsiteX5" fmla="*/ 3619521 w 5075314"/>
                <a:gd name="connsiteY5" fmla="*/ 23 h 3719738"/>
                <a:gd name="connsiteX6" fmla="*/ 2122641 w 5075314"/>
                <a:gd name="connsiteY6" fmla="*/ 1397543 h 3719738"/>
                <a:gd name="connsiteX7" fmla="*/ 19590 w 5075314"/>
                <a:gd name="connsiteY7" fmla="*/ 1369736 h 3719738"/>
                <a:gd name="connsiteX8" fmla="*/ 234561 w 5075314"/>
                <a:gd name="connsiteY8" fmla="*/ 3191422 h 3719738"/>
                <a:gd name="connsiteX0" fmla="*/ 234561 w 5075314"/>
                <a:gd name="connsiteY0" fmla="*/ 3191422 h 4400679"/>
                <a:gd name="connsiteX1" fmla="*/ 1120881 w 5075314"/>
                <a:gd name="connsiteY1" fmla="*/ 3647423 h 4400679"/>
                <a:gd name="connsiteX2" fmla="*/ 3674481 w 5075314"/>
                <a:gd name="connsiteY2" fmla="*/ 4397543 h 4400679"/>
                <a:gd name="connsiteX3" fmla="*/ 5074761 w 5075314"/>
                <a:gd name="connsiteY3" fmla="*/ 3337479 h 4400679"/>
                <a:gd name="connsiteX4" fmla="*/ 5017230 w 5075314"/>
                <a:gd name="connsiteY4" fmla="*/ 1361491 h 4400679"/>
                <a:gd name="connsiteX5" fmla="*/ 3619521 w 5075314"/>
                <a:gd name="connsiteY5" fmla="*/ 23 h 4400679"/>
                <a:gd name="connsiteX6" fmla="*/ 2122641 w 5075314"/>
                <a:gd name="connsiteY6" fmla="*/ 1397543 h 4400679"/>
                <a:gd name="connsiteX7" fmla="*/ 19590 w 5075314"/>
                <a:gd name="connsiteY7" fmla="*/ 1369736 h 4400679"/>
                <a:gd name="connsiteX8" fmla="*/ 234561 w 5075314"/>
                <a:gd name="connsiteY8" fmla="*/ 3191422 h 4400679"/>
                <a:gd name="connsiteX0" fmla="*/ 234561 w 5075314"/>
                <a:gd name="connsiteY0" fmla="*/ 1866818 h 3076075"/>
                <a:gd name="connsiteX1" fmla="*/ 1120881 w 5075314"/>
                <a:gd name="connsiteY1" fmla="*/ 2322819 h 3076075"/>
                <a:gd name="connsiteX2" fmla="*/ 3674481 w 5075314"/>
                <a:gd name="connsiteY2" fmla="*/ 3072939 h 3076075"/>
                <a:gd name="connsiteX3" fmla="*/ 5074761 w 5075314"/>
                <a:gd name="connsiteY3" fmla="*/ 2012875 h 3076075"/>
                <a:gd name="connsiteX4" fmla="*/ 5017230 w 5075314"/>
                <a:gd name="connsiteY4" fmla="*/ 36887 h 3076075"/>
                <a:gd name="connsiteX5" fmla="*/ 3375681 w 5075314"/>
                <a:gd name="connsiteY5" fmla="*/ 1738659 h 3076075"/>
                <a:gd name="connsiteX6" fmla="*/ 2122641 w 5075314"/>
                <a:gd name="connsiteY6" fmla="*/ 72939 h 3076075"/>
                <a:gd name="connsiteX7" fmla="*/ 19590 w 5075314"/>
                <a:gd name="connsiteY7" fmla="*/ 45132 h 3076075"/>
                <a:gd name="connsiteX8" fmla="*/ 234561 w 5075314"/>
                <a:gd name="connsiteY8" fmla="*/ 1866818 h 3076075"/>
                <a:gd name="connsiteX0" fmla="*/ 234561 w 5075314"/>
                <a:gd name="connsiteY0" fmla="*/ 1843845 h 3053102"/>
                <a:gd name="connsiteX1" fmla="*/ 1120881 w 5075314"/>
                <a:gd name="connsiteY1" fmla="*/ 2299846 h 3053102"/>
                <a:gd name="connsiteX2" fmla="*/ 3674481 w 5075314"/>
                <a:gd name="connsiteY2" fmla="*/ 3049966 h 3053102"/>
                <a:gd name="connsiteX3" fmla="*/ 5074761 w 5075314"/>
                <a:gd name="connsiteY3" fmla="*/ 1989902 h 3053102"/>
                <a:gd name="connsiteX4" fmla="*/ 5017230 w 5075314"/>
                <a:gd name="connsiteY4" fmla="*/ 13914 h 3053102"/>
                <a:gd name="connsiteX5" fmla="*/ 3375681 w 5075314"/>
                <a:gd name="connsiteY5" fmla="*/ 1715686 h 3053102"/>
                <a:gd name="connsiteX6" fmla="*/ 1970241 w 5075314"/>
                <a:gd name="connsiteY6" fmla="*/ 1010086 h 3053102"/>
                <a:gd name="connsiteX7" fmla="*/ 19590 w 5075314"/>
                <a:gd name="connsiteY7" fmla="*/ 22159 h 3053102"/>
                <a:gd name="connsiteX8" fmla="*/ 234561 w 5075314"/>
                <a:gd name="connsiteY8" fmla="*/ 1843845 h 3053102"/>
                <a:gd name="connsiteX0" fmla="*/ 320170 w 5160923"/>
                <a:gd name="connsiteY0" fmla="*/ 2888486 h 4097743"/>
                <a:gd name="connsiteX1" fmla="*/ 1206490 w 5160923"/>
                <a:gd name="connsiteY1" fmla="*/ 3344487 h 4097743"/>
                <a:gd name="connsiteX2" fmla="*/ 3760090 w 5160923"/>
                <a:gd name="connsiteY2" fmla="*/ 4094607 h 4097743"/>
                <a:gd name="connsiteX3" fmla="*/ 5160370 w 5160923"/>
                <a:gd name="connsiteY3" fmla="*/ 3034543 h 4097743"/>
                <a:gd name="connsiteX4" fmla="*/ 5102839 w 5160923"/>
                <a:gd name="connsiteY4" fmla="*/ 1058555 h 4097743"/>
                <a:gd name="connsiteX5" fmla="*/ 3461290 w 5160923"/>
                <a:gd name="connsiteY5" fmla="*/ 2760327 h 4097743"/>
                <a:gd name="connsiteX6" fmla="*/ 2055850 w 5160923"/>
                <a:gd name="connsiteY6" fmla="*/ 2054727 h 4097743"/>
                <a:gd name="connsiteX7" fmla="*/ 13759 w 5160923"/>
                <a:gd name="connsiteY7" fmla="*/ 0 h 4097743"/>
                <a:gd name="connsiteX8" fmla="*/ 320170 w 5160923"/>
                <a:gd name="connsiteY8" fmla="*/ 2888486 h 4097743"/>
                <a:gd name="connsiteX0" fmla="*/ 320170 w 5160923"/>
                <a:gd name="connsiteY0" fmla="*/ 2888616 h 4097873"/>
                <a:gd name="connsiteX1" fmla="*/ 1206490 w 5160923"/>
                <a:gd name="connsiteY1" fmla="*/ 3344617 h 4097873"/>
                <a:gd name="connsiteX2" fmla="*/ 3760090 w 5160923"/>
                <a:gd name="connsiteY2" fmla="*/ 4094737 h 4097873"/>
                <a:gd name="connsiteX3" fmla="*/ 5160370 w 5160923"/>
                <a:gd name="connsiteY3" fmla="*/ 3034673 h 4097873"/>
                <a:gd name="connsiteX4" fmla="*/ 5102839 w 5160923"/>
                <a:gd name="connsiteY4" fmla="*/ 1058685 h 4097873"/>
                <a:gd name="connsiteX5" fmla="*/ 3461290 w 5160923"/>
                <a:gd name="connsiteY5" fmla="*/ 2760457 h 4097873"/>
                <a:gd name="connsiteX6" fmla="*/ 13759 w 5160923"/>
                <a:gd name="connsiteY6" fmla="*/ 130 h 4097873"/>
                <a:gd name="connsiteX7" fmla="*/ 320170 w 5160923"/>
                <a:gd name="connsiteY7" fmla="*/ 2888616 h 4097873"/>
                <a:gd name="connsiteX0" fmla="*/ 320170 w 5160923"/>
                <a:gd name="connsiteY0" fmla="*/ 2888653 h 4097910"/>
                <a:gd name="connsiteX1" fmla="*/ 1206490 w 5160923"/>
                <a:gd name="connsiteY1" fmla="*/ 3344654 h 4097910"/>
                <a:gd name="connsiteX2" fmla="*/ 3760090 w 5160923"/>
                <a:gd name="connsiteY2" fmla="*/ 4094774 h 4097910"/>
                <a:gd name="connsiteX3" fmla="*/ 5160370 w 5160923"/>
                <a:gd name="connsiteY3" fmla="*/ 3034710 h 4097910"/>
                <a:gd name="connsiteX4" fmla="*/ 5102839 w 5160923"/>
                <a:gd name="connsiteY4" fmla="*/ 1058722 h 4097910"/>
                <a:gd name="connsiteX5" fmla="*/ 3491770 w 5160923"/>
                <a:gd name="connsiteY5" fmla="*/ 2181374 h 4097910"/>
                <a:gd name="connsiteX6" fmla="*/ 13759 w 5160923"/>
                <a:gd name="connsiteY6" fmla="*/ 167 h 4097910"/>
                <a:gd name="connsiteX7" fmla="*/ 320170 w 5160923"/>
                <a:gd name="connsiteY7" fmla="*/ 2888653 h 4097910"/>
                <a:gd name="connsiteX0" fmla="*/ 320170 w 5160923"/>
                <a:gd name="connsiteY0" fmla="*/ 2888653 h 3360499"/>
                <a:gd name="connsiteX1" fmla="*/ 1206490 w 5160923"/>
                <a:gd name="connsiteY1" fmla="*/ 3344654 h 3360499"/>
                <a:gd name="connsiteX2" fmla="*/ 5160370 w 5160923"/>
                <a:gd name="connsiteY2" fmla="*/ 3034710 h 3360499"/>
                <a:gd name="connsiteX3" fmla="*/ 5102839 w 5160923"/>
                <a:gd name="connsiteY3" fmla="*/ 1058722 h 3360499"/>
                <a:gd name="connsiteX4" fmla="*/ 3491770 w 5160923"/>
                <a:gd name="connsiteY4" fmla="*/ 2181374 h 3360499"/>
                <a:gd name="connsiteX5" fmla="*/ 13759 w 5160923"/>
                <a:gd name="connsiteY5" fmla="*/ 167 h 3360499"/>
                <a:gd name="connsiteX6" fmla="*/ 320170 w 5160923"/>
                <a:gd name="connsiteY6" fmla="*/ 2888653 h 3360499"/>
                <a:gd name="connsiteX0" fmla="*/ 320170 w 5160923"/>
                <a:gd name="connsiteY0" fmla="*/ 2888653 h 3590506"/>
                <a:gd name="connsiteX1" fmla="*/ 3248650 w 5160923"/>
                <a:gd name="connsiteY1" fmla="*/ 3588494 h 3590506"/>
                <a:gd name="connsiteX2" fmla="*/ 5160370 w 5160923"/>
                <a:gd name="connsiteY2" fmla="*/ 3034710 h 3590506"/>
                <a:gd name="connsiteX3" fmla="*/ 5102839 w 5160923"/>
                <a:gd name="connsiteY3" fmla="*/ 1058722 h 3590506"/>
                <a:gd name="connsiteX4" fmla="*/ 3491770 w 5160923"/>
                <a:gd name="connsiteY4" fmla="*/ 2181374 h 3590506"/>
                <a:gd name="connsiteX5" fmla="*/ 13759 w 5160923"/>
                <a:gd name="connsiteY5" fmla="*/ 167 h 3590506"/>
                <a:gd name="connsiteX6" fmla="*/ 320170 w 5160923"/>
                <a:gd name="connsiteY6" fmla="*/ 2888653 h 359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60923" h="3590506">
                  <a:moveTo>
                    <a:pt x="320170" y="2888653"/>
                  </a:moveTo>
                  <a:cubicBezTo>
                    <a:pt x="451618" y="3400607"/>
                    <a:pt x="2441950" y="3564151"/>
                    <a:pt x="3248650" y="3588494"/>
                  </a:cubicBezTo>
                  <a:cubicBezTo>
                    <a:pt x="4055350" y="3612837"/>
                    <a:pt x="4510979" y="3415699"/>
                    <a:pt x="5160370" y="3034710"/>
                  </a:cubicBezTo>
                  <a:cubicBezTo>
                    <a:pt x="5167941" y="2426882"/>
                    <a:pt x="5095267" y="1712979"/>
                    <a:pt x="5102839" y="1058722"/>
                  </a:cubicBezTo>
                  <a:cubicBezTo>
                    <a:pt x="4836139" y="873579"/>
                    <a:pt x="4339950" y="2357800"/>
                    <a:pt x="3491770" y="2181374"/>
                  </a:cubicBezTo>
                  <a:cubicBezTo>
                    <a:pt x="2643590" y="2004948"/>
                    <a:pt x="537279" y="-21193"/>
                    <a:pt x="13759" y="167"/>
                  </a:cubicBezTo>
                  <a:cubicBezTo>
                    <a:pt x="-59813" y="706453"/>
                    <a:pt x="178942" y="2506796"/>
                    <a:pt x="320170" y="28886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25000"/>
                    <a:lumOff val="75000"/>
                  </a:schemeClr>
                </a:gs>
                <a:gs pos="43000">
                  <a:schemeClr val="accent1">
                    <a:lumMod val="90000"/>
                    <a:lumOff val="10000"/>
                    <a:alpha val="90000"/>
                  </a:schemeClr>
                </a:gs>
                <a:gs pos="84000">
                  <a:schemeClr val="tx2">
                    <a:alpha val="90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3A2B462-7E27-8A47-903E-75E5500EA9BE}"/>
                </a:ext>
              </a:extLst>
            </p:cNvPr>
            <p:cNvSpPr/>
            <p:nvPr/>
          </p:nvSpPr>
          <p:spPr>
            <a:xfrm rot="21386536">
              <a:off x="7837822" y="4187999"/>
              <a:ext cx="4047103" cy="2755916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4158687"/>
                <a:gd name="connsiteY0" fmla="*/ 20820 h 2141101"/>
                <a:gd name="connsiteX1" fmla="*/ 594333 w 4158687"/>
                <a:gd name="connsiteY1" fmla="*/ 1900609 h 2141101"/>
                <a:gd name="connsiteX2" fmla="*/ 1879553 w 4158687"/>
                <a:gd name="connsiteY2" fmla="*/ 2120295 h 2141101"/>
                <a:gd name="connsiteX3" fmla="*/ 3121125 w 4158687"/>
                <a:gd name="connsiteY3" fmla="*/ 1549844 h 2141101"/>
                <a:gd name="connsiteX4" fmla="*/ 4134488 w 4158687"/>
                <a:gd name="connsiteY4" fmla="*/ 1629147 h 2141101"/>
                <a:gd name="connsiteX5" fmla="*/ 4099361 w 4158687"/>
                <a:gd name="connsiteY5" fmla="*/ 760362 h 2141101"/>
                <a:gd name="connsiteX6" fmla="*/ 2139612 w 4158687"/>
                <a:gd name="connsiteY6" fmla="*/ 945836 h 2141101"/>
                <a:gd name="connsiteX7" fmla="*/ 0 w 4158687"/>
                <a:gd name="connsiteY7" fmla="*/ 20820 h 2141101"/>
                <a:gd name="connsiteX0" fmla="*/ 0 w 4158687"/>
                <a:gd name="connsiteY0" fmla="*/ 20820 h 2175864"/>
                <a:gd name="connsiteX1" fmla="*/ 533373 w 4158687"/>
                <a:gd name="connsiteY1" fmla="*/ 2007289 h 2175864"/>
                <a:gd name="connsiteX2" fmla="*/ 1879553 w 4158687"/>
                <a:gd name="connsiteY2" fmla="*/ 2120295 h 2175864"/>
                <a:gd name="connsiteX3" fmla="*/ 3121125 w 4158687"/>
                <a:gd name="connsiteY3" fmla="*/ 1549844 h 2175864"/>
                <a:gd name="connsiteX4" fmla="*/ 4134488 w 4158687"/>
                <a:gd name="connsiteY4" fmla="*/ 1629147 h 2175864"/>
                <a:gd name="connsiteX5" fmla="*/ 4099361 w 4158687"/>
                <a:gd name="connsiteY5" fmla="*/ 760362 h 2175864"/>
                <a:gd name="connsiteX6" fmla="*/ 2139612 w 4158687"/>
                <a:gd name="connsiteY6" fmla="*/ 945836 h 2175864"/>
                <a:gd name="connsiteX7" fmla="*/ 0 w 4158687"/>
                <a:gd name="connsiteY7" fmla="*/ 20820 h 2175864"/>
                <a:gd name="connsiteX0" fmla="*/ 0 w 4158687"/>
                <a:gd name="connsiteY0" fmla="*/ 38176 h 2193220"/>
                <a:gd name="connsiteX1" fmla="*/ 533373 w 4158687"/>
                <a:gd name="connsiteY1" fmla="*/ 2024645 h 2193220"/>
                <a:gd name="connsiteX2" fmla="*/ 1879553 w 4158687"/>
                <a:gd name="connsiteY2" fmla="*/ 2137651 h 2193220"/>
                <a:gd name="connsiteX3" fmla="*/ 3121125 w 4158687"/>
                <a:gd name="connsiteY3" fmla="*/ 1567200 h 2193220"/>
                <a:gd name="connsiteX4" fmla="*/ 4134488 w 4158687"/>
                <a:gd name="connsiteY4" fmla="*/ 1646503 h 2193220"/>
                <a:gd name="connsiteX5" fmla="*/ 4099361 w 4158687"/>
                <a:gd name="connsiteY5" fmla="*/ 777718 h 2193220"/>
                <a:gd name="connsiteX6" fmla="*/ 2109132 w 4158687"/>
                <a:gd name="connsiteY6" fmla="*/ 460272 h 2193220"/>
                <a:gd name="connsiteX7" fmla="*/ 0 w 4158687"/>
                <a:gd name="connsiteY7" fmla="*/ 38176 h 2193220"/>
                <a:gd name="connsiteX0" fmla="*/ 0 w 4146927"/>
                <a:gd name="connsiteY0" fmla="*/ 144907 h 2299951"/>
                <a:gd name="connsiteX1" fmla="*/ 533373 w 4146927"/>
                <a:gd name="connsiteY1" fmla="*/ 2131376 h 2299951"/>
                <a:gd name="connsiteX2" fmla="*/ 1879553 w 4146927"/>
                <a:gd name="connsiteY2" fmla="*/ 2244382 h 2299951"/>
                <a:gd name="connsiteX3" fmla="*/ 3121125 w 4146927"/>
                <a:gd name="connsiteY3" fmla="*/ 1673931 h 2299951"/>
                <a:gd name="connsiteX4" fmla="*/ 4134488 w 4146927"/>
                <a:gd name="connsiteY4" fmla="*/ 1753234 h 2299951"/>
                <a:gd name="connsiteX5" fmla="*/ 3977441 w 4146927"/>
                <a:gd name="connsiteY5" fmla="*/ 46249 h 2299951"/>
                <a:gd name="connsiteX6" fmla="*/ 2109132 w 4146927"/>
                <a:gd name="connsiteY6" fmla="*/ 567003 h 2299951"/>
                <a:gd name="connsiteX7" fmla="*/ 0 w 4146927"/>
                <a:gd name="connsiteY7" fmla="*/ 144907 h 2299951"/>
                <a:gd name="connsiteX0" fmla="*/ 0 w 4134488"/>
                <a:gd name="connsiteY0" fmla="*/ 144907 h 2299951"/>
                <a:gd name="connsiteX1" fmla="*/ 533373 w 4134488"/>
                <a:gd name="connsiteY1" fmla="*/ 2131376 h 2299951"/>
                <a:gd name="connsiteX2" fmla="*/ 1879553 w 4134488"/>
                <a:gd name="connsiteY2" fmla="*/ 2244382 h 2299951"/>
                <a:gd name="connsiteX3" fmla="*/ 3121125 w 4134488"/>
                <a:gd name="connsiteY3" fmla="*/ 1673931 h 2299951"/>
                <a:gd name="connsiteX4" fmla="*/ 4134488 w 4134488"/>
                <a:gd name="connsiteY4" fmla="*/ 1753234 h 2299951"/>
                <a:gd name="connsiteX5" fmla="*/ 3977441 w 4134488"/>
                <a:gd name="connsiteY5" fmla="*/ 46249 h 2299951"/>
                <a:gd name="connsiteX6" fmla="*/ 2109132 w 4134488"/>
                <a:gd name="connsiteY6" fmla="*/ 567003 h 2299951"/>
                <a:gd name="connsiteX7" fmla="*/ 0 w 4134488"/>
                <a:gd name="connsiteY7" fmla="*/ 144907 h 2299951"/>
                <a:gd name="connsiteX0" fmla="*/ 0 w 4134488"/>
                <a:gd name="connsiteY0" fmla="*/ 144907 h 2322803"/>
                <a:gd name="connsiteX1" fmla="*/ 533373 w 4134488"/>
                <a:gd name="connsiteY1" fmla="*/ 2131376 h 2322803"/>
                <a:gd name="connsiteX2" fmla="*/ 1879553 w 4134488"/>
                <a:gd name="connsiteY2" fmla="*/ 2244382 h 2322803"/>
                <a:gd name="connsiteX3" fmla="*/ 3075405 w 4134488"/>
                <a:gd name="connsiteY3" fmla="*/ 1353891 h 2322803"/>
                <a:gd name="connsiteX4" fmla="*/ 4134488 w 4134488"/>
                <a:gd name="connsiteY4" fmla="*/ 1753234 h 2322803"/>
                <a:gd name="connsiteX5" fmla="*/ 3977441 w 4134488"/>
                <a:gd name="connsiteY5" fmla="*/ 46249 h 2322803"/>
                <a:gd name="connsiteX6" fmla="*/ 2109132 w 4134488"/>
                <a:gd name="connsiteY6" fmla="*/ 567003 h 2322803"/>
                <a:gd name="connsiteX7" fmla="*/ 0 w 4134488"/>
                <a:gd name="connsiteY7" fmla="*/ 144907 h 2322803"/>
                <a:gd name="connsiteX0" fmla="*/ 0 w 4190492"/>
                <a:gd name="connsiteY0" fmla="*/ 19828 h 2701567"/>
                <a:gd name="connsiteX1" fmla="*/ 589377 w 4190492"/>
                <a:gd name="connsiteY1" fmla="*/ 2510140 h 2701567"/>
                <a:gd name="connsiteX2" fmla="*/ 1935557 w 4190492"/>
                <a:gd name="connsiteY2" fmla="*/ 2623146 h 2701567"/>
                <a:gd name="connsiteX3" fmla="*/ 3131409 w 4190492"/>
                <a:gd name="connsiteY3" fmla="*/ 1732655 h 2701567"/>
                <a:gd name="connsiteX4" fmla="*/ 4190492 w 4190492"/>
                <a:gd name="connsiteY4" fmla="*/ 2131998 h 2701567"/>
                <a:gd name="connsiteX5" fmla="*/ 4033445 w 4190492"/>
                <a:gd name="connsiteY5" fmla="*/ 425013 h 2701567"/>
                <a:gd name="connsiteX6" fmla="*/ 2165136 w 4190492"/>
                <a:gd name="connsiteY6" fmla="*/ 945767 h 2701567"/>
                <a:gd name="connsiteX7" fmla="*/ 0 w 4190492"/>
                <a:gd name="connsiteY7" fmla="*/ 19828 h 2701567"/>
                <a:gd name="connsiteX0" fmla="*/ 20844 w 4211336"/>
                <a:gd name="connsiteY0" fmla="*/ 19828 h 2625804"/>
                <a:gd name="connsiteX1" fmla="*/ 67315 w 4211336"/>
                <a:gd name="connsiteY1" fmla="*/ 1984235 h 2625804"/>
                <a:gd name="connsiteX2" fmla="*/ 1956401 w 4211336"/>
                <a:gd name="connsiteY2" fmla="*/ 2623146 h 2625804"/>
                <a:gd name="connsiteX3" fmla="*/ 3152253 w 4211336"/>
                <a:gd name="connsiteY3" fmla="*/ 1732655 h 2625804"/>
                <a:gd name="connsiteX4" fmla="*/ 4211336 w 4211336"/>
                <a:gd name="connsiteY4" fmla="*/ 2131998 h 2625804"/>
                <a:gd name="connsiteX5" fmla="*/ 4054289 w 4211336"/>
                <a:gd name="connsiteY5" fmla="*/ 425013 h 2625804"/>
                <a:gd name="connsiteX6" fmla="*/ 2185980 w 4211336"/>
                <a:gd name="connsiteY6" fmla="*/ 945767 h 2625804"/>
                <a:gd name="connsiteX7" fmla="*/ 20844 w 4211336"/>
                <a:gd name="connsiteY7" fmla="*/ 19828 h 2625804"/>
                <a:gd name="connsiteX0" fmla="*/ 143234 w 4333726"/>
                <a:gd name="connsiteY0" fmla="*/ 19828 h 2625804"/>
                <a:gd name="connsiteX1" fmla="*/ 189705 w 4333726"/>
                <a:gd name="connsiteY1" fmla="*/ 1984235 h 2625804"/>
                <a:gd name="connsiteX2" fmla="*/ 2078791 w 4333726"/>
                <a:gd name="connsiteY2" fmla="*/ 2623146 h 2625804"/>
                <a:gd name="connsiteX3" fmla="*/ 3274643 w 4333726"/>
                <a:gd name="connsiteY3" fmla="*/ 1732655 h 2625804"/>
                <a:gd name="connsiteX4" fmla="*/ 4333726 w 4333726"/>
                <a:gd name="connsiteY4" fmla="*/ 2131998 h 2625804"/>
                <a:gd name="connsiteX5" fmla="*/ 4176679 w 4333726"/>
                <a:gd name="connsiteY5" fmla="*/ 425013 h 2625804"/>
                <a:gd name="connsiteX6" fmla="*/ 2308370 w 4333726"/>
                <a:gd name="connsiteY6" fmla="*/ 945767 h 2625804"/>
                <a:gd name="connsiteX7" fmla="*/ 143234 w 4333726"/>
                <a:gd name="connsiteY7" fmla="*/ 19828 h 2625804"/>
                <a:gd name="connsiteX0" fmla="*/ 143234 w 4333726"/>
                <a:gd name="connsiteY0" fmla="*/ 19828 h 2483373"/>
                <a:gd name="connsiteX1" fmla="*/ 189705 w 4333726"/>
                <a:gd name="connsiteY1" fmla="*/ 1984235 h 2483373"/>
                <a:gd name="connsiteX2" fmla="*/ 2149982 w 4333726"/>
                <a:gd name="connsiteY2" fmla="*/ 2479648 h 2483373"/>
                <a:gd name="connsiteX3" fmla="*/ 3274643 w 4333726"/>
                <a:gd name="connsiteY3" fmla="*/ 1732655 h 2483373"/>
                <a:gd name="connsiteX4" fmla="*/ 4333726 w 4333726"/>
                <a:gd name="connsiteY4" fmla="*/ 2131998 h 2483373"/>
                <a:gd name="connsiteX5" fmla="*/ 4176679 w 4333726"/>
                <a:gd name="connsiteY5" fmla="*/ 425013 h 2483373"/>
                <a:gd name="connsiteX6" fmla="*/ 2308370 w 4333726"/>
                <a:gd name="connsiteY6" fmla="*/ 945767 h 2483373"/>
                <a:gd name="connsiteX7" fmla="*/ 143234 w 4333726"/>
                <a:gd name="connsiteY7" fmla="*/ 19828 h 2483373"/>
                <a:gd name="connsiteX0" fmla="*/ 190462 w 4278447"/>
                <a:gd name="connsiteY0" fmla="*/ 19821 h 2483850"/>
                <a:gd name="connsiteX1" fmla="*/ 134426 w 4278447"/>
                <a:gd name="connsiteY1" fmla="*/ 1984712 h 2483850"/>
                <a:gd name="connsiteX2" fmla="*/ 2094703 w 4278447"/>
                <a:gd name="connsiteY2" fmla="*/ 2480125 h 2483850"/>
                <a:gd name="connsiteX3" fmla="*/ 3219364 w 4278447"/>
                <a:gd name="connsiteY3" fmla="*/ 1733132 h 2483850"/>
                <a:gd name="connsiteX4" fmla="*/ 4278447 w 4278447"/>
                <a:gd name="connsiteY4" fmla="*/ 2132475 h 2483850"/>
                <a:gd name="connsiteX5" fmla="*/ 4121400 w 4278447"/>
                <a:gd name="connsiteY5" fmla="*/ 425490 h 2483850"/>
                <a:gd name="connsiteX6" fmla="*/ 2253091 w 4278447"/>
                <a:gd name="connsiteY6" fmla="*/ 946244 h 2483850"/>
                <a:gd name="connsiteX7" fmla="*/ 190462 w 4278447"/>
                <a:gd name="connsiteY7" fmla="*/ 19821 h 2483850"/>
                <a:gd name="connsiteX0" fmla="*/ 190462 w 4278447"/>
                <a:gd name="connsiteY0" fmla="*/ 19821 h 2156048"/>
                <a:gd name="connsiteX1" fmla="*/ 134426 w 4278447"/>
                <a:gd name="connsiteY1" fmla="*/ 1984712 h 2156048"/>
                <a:gd name="connsiteX2" fmla="*/ 1903535 w 4278447"/>
                <a:gd name="connsiteY2" fmla="*/ 2125032 h 2156048"/>
                <a:gd name="connsiteX3" fmla="*/ 3219364 w 4278447"/>
                <a:gd name="connsiteY3" fmla="*/ 1733132 h 2156048"/>
                <a:gd name="connsiteX4" fmla="*/ 4278447 w 4278447"/>
                <a:gd name="connsiteY4" fmla="*/ 2132475 h 2156048"/>
                <a:gd name="connsiteX5" fmla="*/ 4121400 w 4278447"/>
                <a:gd name="connsiteY5" fmla="*/ 425490 h 2156048"/>
                <a:gd name="connsiteX6" fmla="*/ 2253091 w 4278447"/>
                <a:gd name="connsiteY6" fmla="*/ 946244 h 2156048"/>
                <a:gd name="connsiteX7" fmla="*/ 190462 w 4278447"/>
                <a:gd name="connsiteY7" fmla="*/ 19821 h 2156048"/>
                <a:gd name="connsiteX0" fmla="*/ 190462 w 4123444"/>
                <a:gd name="connsiteY0" fmla="*/ 19821 h 2296520"/>
                <a:gd name="connsiteX1" fmla="*/ 134426 w 4123444"/>
                <a:gd name="connsiteY1" fmla="*/ 1984712 h 2296520"/>
                <a:gd name="connsiteX2" fmla="*/ 1903535 w 4123444"/>
                <a:gd name="connsiteY2" fmla="*/ 2125032 h 2296520"/>
                <a:gd name="connsiteX3" fmla="*/ 3219364 w 4123444"/>
                <a:gd name="connsiteY3" fmla="*/ 1733132 h 2296520"/>
                <a:gd name="connsiteX4" fmla="*/ 4076058 w 4123444"/>
                <a:gd name="connsiteY4" fmla="*/ 2296520 h 2296520"/>
                <a:gd name="connsiteX5" fmla="*/ 4121400 w 4123444"/>
                <a:gd name="connsiteY5" fmla="*/ 425490 h 2296520"/>
                <a:gd name="connsiteX6" fmla="*/ 2253091 w 4123444"/>
                <a:gd name="connsiteY6" fmla="*/ 946244 h 2296520"/>
                <a:gd name="connsiteX7" fmla="*/ 190462 w 4123444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50461 w 4137778"/>
                <a:gd name="connsiteY3" fmla="*/ 1653026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743959 w 4137778"/>
                <a:gd name="connsiteY2" fmla="*/ 2008680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71208 h 2347907"/>
                <a:gd name="connsiteX1" fmla="*/ 134426 w 4137778"/>
                <a:gd name="connsiteY1" fmla="*/ 2036099 h 2347907"/>
                <a:gd name="connsiteX2" fmla="*/ 1743959 w 4137778"/>
                <a:gd name="connsiteY2" fmla="*/ 2060067 h 2347907"/>
                <a:gd name="connsiteX3" fmla="*/ 3005036 w 4137778"/>
                <a:gd name="connsiteY3" fmla="*/ 1420314 h 2347907"/>
                <a:gd name="connsiteX4" fmla="*/ 4076058 w 4137778"/>
                <a:gd name="connsiteY4" fmla="*/ 2347907 h 2347907"/>
                <a:gd name="connsiteX5" fmla="*/ 4121400 w 4137778"/>
                <a:gd name="connsiteY5" fmla="*/ 476877 h 2347907"/>
                <a:gd name="connsiteX6" fmla="*/ 2524006 w 4137778"/>
                <a:gd name="connsiteY6" fmla="*/ 157021 h 2347907"/>
                <a:gd name="connsiteX7" fmla="*/ 190462 w 4137778"/>
                <a:gd name="connsiteY7" fmla="*/ 71208 h 2347907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43959 w 4136561"/>
                <a:gd name="connsiteY2" fmla="*/ 2074782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172559 w 4136561"/>
                <a:gd name="connsiteY2" fmla="*/ 2038616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71870 w 4136561"/>
                <a:gd name="connsiteY2" fmla="*/ 2076014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33338 h 2310037"/>
                <a:gd name="connsiteX1" fmla="*/ 134426 w 4136561"/>
                <a:gd name="connsiteY1" fmla="*/ 1998229 h 2310037"/>
                <a:gd name="connsiteX2" fmla="*/ 1771870 w 4136561"/>
                <a:gd name="connsiteY2" fmla="*/ 2023429 h 2310037"/>
                <a:gd name="connsiteX3" fmla="*/ 3005036 w 4136561"/>
                <a:gd name="connsiteY3" fmla="*/ 1382444 h 2310037"/>
                <a:gd name="connsiteX4" fmla="*/ 4076058 w 4136561"/>
                <a:gd name="connsiteY4" fmla="*/ 2310037 h 2310037"/>
                <a:gd name="connsiteX5" fmla="*/ 4119314 w 4136561"/>
                <a:gd name="connsiteY5" fmla="*/ 854272 h 2310037"/>
                <a:gd name="connsiteX6" fmla="*/ 2030307 w 4136561"/>
                <a:gd name="connsiteY6" fmla="*/ 556427 h 2310037"/>
                <a:gd name="connsiteX7" fmla="*/ 190462 w 4136561"/>
                <a:gd name="connsiteY7" fmla="*/ 33338 h 2310037"/>
                <a:gd name="connsiteX0" fmla="*/ 190462 w 4105009"/>
                <a:gd name="connsiteY0" fmla="*/ 29852 h 2306551"/>
                <a:gd name="connsiteX1" fmla="*/ 134426 w 4105009"/>
                <a:gd name="connsiteY1" fmla="*/ 1994743 h 2306551"/>
                <a:gd name="connsiteX2" fmla="*/ 1771870 w 4105009"/>
                <a:gd name="connsiteY2" fmla="*/ 2019943 h 2306551"/>
                <a:gd name="connsiteX3" fmla="*/ 3005036 w 4105009"/>
                <a:gd name="connsiteY3" fmla="*/ 1378958 h 2306551"/>
                <a:gd name="connsiteX4" fmla="*/ 4076058 w 4105009"/>
                <a:gd name="connsiteY4" fmla="*/ 2306551 h 2306551"/>
                <a:gd name="connsiteX5" fmla="*/ 4016072 w 4105009"/>
                <a:gd name="connsiteY5" fmla="*/ 343426 h 2306551"/>
                <a:gd name="connsiteX6" fmla="*/ 2030307 w 4105009"/>
                <a:gd name="connsiteY6" fmla="*/ 552941 h 2306551"/>
                <a:gd name="connsiteX7" fmla="*/ 190462 w 4105009"/>
                <a:gd name="connsiteY7" fmla="*/ 29852 h 2306551"/>
                <a:gd name="connsiteX0" fmla="*/ 190462 w 4105009"/>
                <a:gd name="connsiteY0" fmla="*/ 29852 h 2819487"/>
                <a:gd name="connsiteX1" fmla="*/ 134426 w 4105009"/>
                <a:gd name="connsiteY1" fmla="*/ 1994743 h 2819487"/>
                <a:gd name="connsiteX2" fmla="*/ 1771870 w 4105009"/>
                <a:gd name="connsiteY2" fmla="*/ 2019943 h 2819487"/>
                <a:gd name="connsiteX3" fmla="*/ 3166779 w 4105009"/>
                <a:gd name="connsiteY3" fmla="*/ 2817990 h 2819487"/>
                <a:gd name="connsiteX4" fmla="*/ 4076058 w 4105009"/>
                <a:gd name="connsiteY4" fmla="*/ 2306551 h 2819487"/>
                <a:gd name="connsiteX5" fmla="*/ 4016072 w 4105009"/>
                <a:gd name="connsiteY5" fmla="*/ 343426 h 2819487"/>
                <a:gd name="connsiteX6" fmla="*/ 2030307 w 4105009"/>
                <a:gd name="connsiteY6" fmla="*/ 552941 h 2819487"/>
                <a:gd name="connsiteX7" fmla="*/ 190462 w 4105009"/>
                <a:gd name="connsiteY7" fmla="*/ 29852 h 2819487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166779 w 4053461"/>
                <a:gd name="connsiteY3" fmla="*/ 2817990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243383 w 4053461"/>
                <a:gd name="connsiteY3" fmla="*/ 2340433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6352 h 3621754"/>
                <a:gd name="connsiteX1" fmla="*/ 134426 w 4094272"/>
                <a:gd name="connsiteY1" fmla="*/ 2001243 h 3621754"/>
                <a:gd name="connsiteX2" fmla="*/ 1771870 w 4094272"/>
                <a:gd name="connsiteY2" fmla="*/ 2026443 h 3621754"/>
                <a:gd name="connsiteX3" fmla="*/ 3243383 w 4094272"/>
                <a:gd name="connsiteY3" fmla="*/ 2346933 h 3621754"/>
                <a:gd name="connsiteX4" fmla="*/ 4009235 w 4094272"/>
                <a:gd name="connsiteY4" fmla="*/ 3621754 h 3621754"/>
                <a:gd name="connsiteX5" fmla="*/ 4086948 w 4094272"/>
                <a:gd name="connsiteY5" fmla="*/ 1304006 h 3621754"/>
                <a:gd name="connsiteX6" fmla="*/ 2030307 w 4094272"/>
                <a:gd name="connsiteY6" fmla="*/ 559441 h 3621754"/>
                <a:gd name="connsiteX7" fmla="*/ 190462 w 4094272"/>
                <a:gd name="connsiteY7" fmla="*/ 36352 h 3621754"/>
                <a:gd name="connsiteX0" fmla="*/ 190462 w 4094272"/>
                <a:gd name="connsiteY0" fmla="*/ 29838 h 3615240"/>
                <a:gd name="connsiteX1" fmla="*/ 134426 w 4094272"/>
                <a:gd name="connsiteY1" fmla="*/ 1994729 h 3615240"/>
                <a:gd name="connsiteX2" fmla="*/ 1771870 w 4094272"/>
                <a:gd name="connsiteY2" fmla="*/ 2019929 h 3615240"/>
                <a:gd name="connsiteX3" fmla="*/ 3243383 w 4094272"/>
                <a:gd name="connsiteY3" fmla="*/ 2340419 h 3615240"/>
                <a:gd name="connsiteX4" fmla="*/ 4009235 w 4094272"/>
                <a:gd name="connsiteY4" fmla="*/ 3615240 h 3615240"/>
                <a:gd name="connsiteX5" fmla="*/ 4086948 w 4094272"/>
                <a:gd name="connsiteY5" fmla="*/ 1297492 h 3615240"/>
                <a:gd name="connsiteX6" fmla="*/ 1726182 w 4094272"/>
                <a:gd name="connsiteY6" fmla="*/ 692523 h 3615240"/>
                <a:gd name="connsiteX7" fmla="*/ 190462 w 4094272"/>
                <a:gd name="connsiteY7" fmla="*/ 29838 h 3615240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3243383 w 4094272"/>
                <a:gd name="connsiteY3" fmla="*/ 2348372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17012 h 3602414"/>
                <a:gd name="connsiteX1" fmla="*/ 134426 w 4094272"/>
                <a:gd name="connsiteY1" fmla="*/ 1981903 h 3602414"/>
                <a:gd name="connsiteX2" fmla="*/ 1404029 w 4094272"/>
                <a:gd name="connsiteY2" fmla="*/ 2253189 h 3602414"/>
                <a:gd name="connsiteX3" fmla="*/ 2957952 w 4094272"/>
                <a:gd name="connsiteY3" fmla="*/ 2402432 h 3602414"/>
                <a:gd name="connsiteX4" fmla="*/ 4009235 w 4094272"/>
                <a:gd name="connsiteY4" fmla="*/ 3602414 h 3602414"/>
                <a:gd name="connsiteX5" fmla="*/ 4086948 w 4094272"/>
                <a:gd name="connsiteY5" fmla="*/ 1284666 h 3602414"/>
                <a:gd name="connsiteX6" fmla="*/ 1726182 w 4094272"/>
                <a:gd name="connsiteY6" fmla="*/ 679697 h 3602414"/>
                <a:gd name="connsiteX7" fmla="*/ 190462 w 4094272"/>
                <a:gd name="connsiteY7" fmla="*/ 17012 h 3602414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26182 w 4094272"/>
                <a:gd name="connsiteY6" fmla="*/ 662685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207590"/>
                <a:gd name="connsiteY0" fmla="*/ 0 h 3585402"/>
                <a:gd name="connsiteX1" fmla="*/ 134426 w 4207590"/>
                <a:gd name="connsiteY1" fmla="*/ 1964891 h 3585402"/>
                <a:gd name="connsiteX2" fmla="*/ 1404029 w 4207590"/>
                <a:gd name="connsiteY2" fmla="*/ 2236177 h 3585402"/>
                <a:gd name="connsiteX3" fmla="*/ 2883153 w 4207590"/>
                <a:gd name="connsiteY3" fmla="*/ 2065133 h 3585402"/>
                <a:gd name="connsiteX4" fmla="*/ 4009235 w 4207590"/>
                <a:gd name="connsiteY4" fmla="*/ 3585402 h 3585402"/>
                <a:gd name="connsiteX5" fmla="*/ 4205929 w 4207590"/>
                <a:gd name="connsiteY5" fmla="*/ 398471 h 3585402"/>
                <a:gd name="connsiteX6" fmla="*/ 1788067 w 4207590"/>
                <a:gd name="connsiteY6" fmla="*/ 774722 h 3585402"/>
                <a:gd name="connsiteX7" fmla="*/ 190462 w 4207590"/>
                <a:gd name="connsiteY7" fmla="*/ 0 h 3585402"/>
                <a:gd name="connsiteX0" fmla="*/ 190462 w 4221873"/>
                <a:gd name="connsiteY0" fmla="*/ 0 h 2237633"/>
                <a:gd name="connsiteX1" fmla="*/ 134426 w 4221873"/>
                <a:gd name="connsiteY1" fmla="*/ 1964891 h 2237633"/>
                <a:gd name="connsiteX2" fmla="*/ 1404029 w 4221873"/>
                <a:gd name="connsiteY2" fmla="*/ 2236177 h 2237633"/>
                <a:gd name="connsiteX3" fmla="*/ 2883153 w 4221873"/>
                <a:gd name="connsiteY3" fmla="*/ 2065133 h 2237633"/>
                <a:gd name="connsiteX4" fmla="*/ 4159512 w 4221873"/>
                <a:gd name="connsiteY4" fmla="*/ 1897817 h 2237633"/>
                <a:gd name="connsiteX5" fmla="*/ 4205929 w 4221873"/>
                <a:gd name="connsiteY5" fmla="*/ 398471 h 2237633"/>
                <a:gd name="connsiteX6" fmla="*/ 1788067 w 4221873"/>
                <a:gd name="connsiteY6" fmla="*/ 774722 h 2237633"/>
                <a:gd name="connsiteX7" fmla="*/ 190462 w 4221873"/>
                <a:gd name="connsiteY7" fmla="*/ 0 h 2237633"/>
                <a:gd name="connsiteX0" fmla="*/ 190462 w 4221873"/>
                <a:gd name="connsiteY0" fmla="*/ 0 h 2237359"/>
                <a:gd name="connsiteX1" fmla="*/ 134426 w 4221873"/>
                <a:gd name="connsiteY1" fmla="*/ 1964891 h 2237359"/>
                <a:gd name="connsiteX2" fmla="*/ 1404029 w 4221873"/>
                <a:gd name="connsiteY2" fmla="*/ 2236177 h 2237359"/>
                <a:gd name="connsiteX3" fmla="*/ 4159512 w 4221873"/>
                <a:gd name="connsiteY3" fmla="*/ 1897817 h 2237359"/>
                <a:gd name="connsiteX4" fmla="*/ 4205929 w 4221873"/>
                <a:gd name="connsiteY4" fmla="*/ 398471 h 2237359"/>
                <a:gd name="connsiteX5" fmla="*/ 1788067 w 4221873"/>
                <a:gd name="connsiteY5" fmla="*/ 774722 h 2237359"/>
                <a:gd name="connsiteX6" fmla="*/ 190462 w 4221873"/>
                <a:gd name="connsiteY6" fmla="*/ 0 h 2237359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788067 w 4210671"/>
                <a:gd name="connsiteY5" fmla="*/ 774722 h 2236335"/>
                <a:gd name="connsiteX6" fmla="*/ 190462 w 4210671"/>
                <a:gd name="connsiteY6" fmla="*/ 0 h 2236335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875749 w 4210671"/>
                <a:gd name="connsiteY5" fmla="*/ 723942 h 2236335"/>
                <a:gd name="connsiteX6" fmla="*/ 190462 w 4210671"/>
                <a:gd name="connsiteY6" fmla="*/ 0 h 2236335"/>
                <a:gd name="connsiteX0" fmla="*/ 190462 w 4210671"/>
                <a:gd name="connsiteY0" fmla="*/ 0 h 2048506"/>
                <a:gd name="connsiteX1" fmla="*/ 134426 w 4210671"/>
                <a:gd name="connsiteY1" fmla="*/ 1964891 h 2048506"/>
                <a:gd name="connsiteX2" fmla="*/ 1839003 w 4210671"/>
                <a:gd name="connsiteY2" fmla="*/ 1643281 h 2048506"/>
                <a:gd name="connsiteX3" fmla="*/ 4106592 w 4210671"/>
                <a:gd name="connsiteY3" fmla="*/ 2048506 h 2048506"/>
                <a:gd name="connsiteX4" fmla="*/ 4205929 w 4210671"/>
                <a:gd name="connsiteY4" fmla="*/ 398471 h 2048506"/>
                <a:gd name="connsiteX5" fmla="*/ 1875749 w 4210671"/>
                <a:gd name="connsiteY5" fmla="*/ 723942 h 2048506"/>
                <a:gd name="connsiteX6" fmla="*/ 190462 w 4210671"/>
                <a:gd name="connsiteY6" fmla="*/ 0 h 2048506"/>
                <a:gd name="connsiteX0" fmla="*/ 190462 w 4210671"/>
                <a:gd name="connsiteY0" fmla="*/ 0 h 2192532"/>
                <a:gd name="connsiteX1" fmla="*/ 134426 w 4210671"/>
                <a:gd name="connsiteY1" fmla="*/ 1964891 h 2192532"/>
                <a:gd name="connsiteX2" fmla="*/ 1839003 w 4210671"/>
                <a:gd name="connsiteY2" fmla="*/ 1643281 h 2192532"/>
                <a:gd name="connsiteX3" fmla="*/ 4106592 w 4210671"/>
                <a:gd name="connsiteY3" fmla="*/ 2048506 h 2192532"/>
                <a:gd name="connsiteX4" fmla="*/ 4205929 w 4210671"/>
                <a:gd name="connsiteY4" fmla="*/ 398471 h 2192532"/>
                <a:gd name="connsiteX5" fmla="*/ 1875749 w 4210671"/>
                <a:gd name="connsiteY5" fmla="*/ 723942 h 2192532"/>
                <a:gd name="connsiteX6" fmla="*/ 190462 w 4210671"/>
                <a:gd name="connsiteY6" fmla="*/ 0 h 2192532"/>
                <a:gd name="connsiteX0" fmla="*/ 190462 w 4210671"/>
                <a:gd name="connsiteY0" fmla="*/ 0 h 2154312"/>
                <a:gd name="connsiteX1" fmla="*/ 134426 w 4210671"/>
                <a:gd name="connsiteY1" fmla="*/ 1964891 h 2154312"/>
                <a:gd name="connsiteX2" fmla="*/ 1860318 w 4210671"/>
                <a:gd name="connsiteY2" fmla="*/ 1349100 h 2154312"/>
                <a:gd name="connsiteX3" fmla="*/ 4106592 w 4210671"/>
                <a:gd name="connsiteY3" fmla="*/ 2048506 h 2154312"/>
                <a:gd name="connsiteX4" fmla="*/ 4205929 w 4210671"/>
                <a:gd name="connsiteY4" fmla="*/ 398471 h 2154312"/>
                <a:gd name="connsiteX5" fmla="*/ 1875749 w 4210671"/>
                <a:gd name="connsiteY5" fmla="*/ 723942 h 2154312"/>
                <a:gd name="connsiteX6" fmla="*/ 190462 w 4210671"/>
                <a:gd name="connsiteY6" fmla="*/ 0 h 2154312"/>
                <a:gd name="connsiteX0" fmla="*/ 190462 w 4210671"/>
                <a:gd name="connsiteY0" fmla="*/ 217257 h 2371569"/>
                <a:gd name="connsiteX1" fmla="*/ 134426 w 4210671"/>
                <a:gd name="connsiteY1" fmla="*/ 2182148 h 2371569"/>
                <a:gd name="connsiteX2" fmla="*/ 1860318 w 4210671"/>
                <a:gd name="connsiteY2" fmla="*/ 1566357 h 2371569"/>
                <a:gd name="connsiteX3" fmla="*/ 4106592 w 4210671"/>
                <a:gd name="connsiteY3" fmla="*/ 2265763 h 2371569"/>
                <a:gd name="connsiteX4" fmla="*/ 4205929 w 4210671"/>
                <a:gd name="connsiteY4" fmla="*/ 615728 h 2371569"/>
                <a:gd name="connsiteX5" fmla="*/ 1875749 w 4210671"/>
                <a:gd name="connsiteY5" fmla="*/ 941199 h 2371569"/>
                <a:gd name="connsiteX6" fmla="*/ 190462 w 4210671"/>
                <a:gd name="connsiteY6" fmla="*/ 217257 h 2371569"/>
                <a:gd name="connsiteX0" fmla="*/ 190462 w 4210671"/>
                <a:gd name="connsiteY0" fmla="*/ 426144 h 2580456"/>
                <a:gd name="connsiteX1" fmla="*/ 134426 w 4210671"/>
                <a:gd name="connsiteY1" fmla="*/ 2391035 h 2580456"/>
                <a:gd name="connsiteX2" fmla="*/ 1860318 w 4210671"/>
                <a:gd name="connsiteY2" fmla="*/ 1775244 h 2580456"/>
                <a:gd name="connsiteX3" fmla="*/ 4106592 w 4210671"/>
                <a:gd name="connsiteY3" fmla="*/ 2474650 h 2580456"/>
                <a:gd name="connsiteX4" fmla="*/ 4205929 w 4210671"/>
                <a:gd name="connsiteY4" fmla="*/ 824615 h 2580456"/>
                <a:gd name="connsiteX5" fmla="*/ 1945222 w 4210671"/>
                <a:gd name="connsiteY5" fmla="*/ 191273 h 2580456"/>
                <a:gd name="connsiteX6" fmla="*/ 190462 w 4210671"/>
                <a:gd name="connsiteY6" fmla="*/ 426144 h 2580456"/>
                <a:gd name="connsiteX0" fmla="*/ 190462 w 4210671"/>
                <a:gd name="connsiteY0" fmla="*/ 847958 h 3002270"/>
                <a:gd name="connsiteX1" fmla="*/ 134426 w 4210671"/>
                <a:gd name="connsiteY1" fmla="*/ 2812849 h 3002270"/>
                <a:gd name="connsiteX2" fmla="*/ 1860318 w 4210671"/>
                <a:gd name="connsiteY2" fmla="*/ 2197058 h 3002270"/>
                <a:gd name="connsiteX3" fmla="*/ 4106592 w 4210671"/>
                <a:gd name="connsiteY3" fmla="*/ 2896464 h 3002270"/>
                <a:gd name="connsiteX4" fmla="*/ 4205929 w 4210671"/>
                <a:gd name="connsiteY4" fmla="*/ 1246429 h 3002270"/>
                <a:gd name="connsiteX5" fmla="*/ 1988642 w 4210671"/>
                <a:gd name="connsiteY5" fmla="*/ 13828 h 3002270"/>
                <a:gd name="connsiteX6" fmla="*/ 190462 w 4210671"/>
                <a:gd name="connsiteY6" fmla="*/ 847958 h 3002270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3360 h 2417672"/>
                <a:gd name="connsiteX1" fmla="*/ 134426 w 4210671"/>
                <a:gd name="connsiteY1" fmla="*/ 2228251 h 2417672"/>
                <a:gd name="connsiteX2" fmla="*/ 1860318 w 4210671"/>
                <a:gd name="connsiteY2" fmla="*/ 1612460 h 2417672"/>
                <a:gd name="connsiteX3" fmla="*/ 4106592 w 4210671"/>
                <a:gd name="connsiteY3" fmla="*/ 2311866 h 2417672"/>
                <a:gd name="connsiteX4" fmla="*/ 4205929 w 4210671"/>
                <a:gd name="connsiteY4" fmla="*/ 661831 h 2417672"/>
                <a:gd name="connsiteX5" fmla="*/ 2811299 w 4210671"/>
                <a:gd name="connsiteY5" fmla="*/ 635122 h 2417672"/>
                <a:gd name="connsiteX6" fmla="*/ 190462 w 4210671"/>
                <a:gd name="connsiteY6" fmla="*/ 263360 h 2417672"/>
                <a:gd name="connsiteX0" fmla="*/ 190462 w 4210671"/>
                <a:gd name="connsiteY0" fmla="*/ 282818 h 2437130"/>
                <a:gd name="connsiteX1" fmla="*/ 134426 w 4210671"/>
                <a:gd name="connsiteY1" fmla="*/ 2247709 h 2437130"/>
                <a:gd name="connsiteX2" fmla="*/ 1860318 w 4210671"/>
                <a:gd name="connsiteY2" fmla="*/ 1631918 h 2437130"/>
                <a:gd name="connsiteX3" fmla="*/ 4106592 w 4210671"/>
                <a:gd name="connsiteY3" fmla="*/ 2331324 h 2437130"/>
                <a:gd name="connsiteX4" fmla="*/ 4205929 w 4210671"/>
                <a:gd name="connsiteY4" fmla="*/ 681289 h 2437130"/>
                <a:gd name="connsiteX5" fmla="*/ 2049255 w 4210671"/>
                <a:gd name="connsiteY5" fmla="*/ 544412 h 2437130"/>
                <a:gd name="connsiteX6" fmla="*/ 190462 w 4210671"/>
                <a:gd name="connsiteY6" fmla="*/ 282818 h 2437130"/>
                <a:gd name="connsiteX0" fmla="*/ 190462 w 4210671"/>
                <a:gd name="connsiteY0" fmla="*/ 251023 h 2405335"/>
                <a:gd name="connsiteX1" fmla="*/ 134426 w 4210671"/>
                <a:gd name="connsiteY1" fmla="*/ 2215914 h 2405335"/>
                <a:gd name="connsiteX2" fmla="*/ 1860318 w 4210671"/>
                <a:gd name="connsiteY2" fmla="*/ 1600123 h 2405335"/>
                <a:gd name="connsiteX3" fmla="*/ 4106592 w 4210671"/>
                <a:gd name="connsiteY3" fmla="*/ 2299529 h 2405335"/>
                <a:gd name="connsiteX4" fmla="*/ 4205929 w 4210671"/>
                <a:gd name="connsiteY4" fmla="*/ 649494 h 2405335"/>
                <a:gd name="connsiteX5" fmla="*/ 2609602 w 4210671"/>
                <a:gd name="connsiteY5" fmla="*/ 701321 h 2405335"/>
                <a:gd name="connsiteX6" fmla="*/ 190462 w 4210671"/>
                <a:gd name="connsiteY6" fmla="*/ 251023 h 2405335"/>
                <a:gd name="connsiteX0" fmla="*/ 190462 w 4182985"/>
                <a:gd name="connsiteY0" fmla="*/ 313442 h 2467754"/>
                <a:gd name="connsiteX1" fmla="*/ 134426 w 4182985"/>
                <a:gd name="connsiteY1" fmla="*/ 2278333 h 2467754"/>
                <a:gd name="connsiteX2" fmla="*/ 1860318 w 4182985"/>
                <a:gd name="connsiteY2" fmla="*/ 1662542 h 2467754"/>
                <a:gd name="connsiteX3" fmla="*/ 4106592 w 4182985"/>
                <a:gd name="connsiteY3" fmla="*/ 2361948 h 2467754"/>
                <a:gd name="connsiteX4" fmla="*/ 4173509 w 4182985"/>
                <a:gd name="connsiteY4" fmla="*/ 0 h 2467754"/>
                <a:gd name="connsiteX5" fmla="*/ 2609602 w 4182985"/>
                <a:gd name="connsiteY5" fmla="*/ 763740 h 2467754"/>
                <a:gd name="connsiteX6" fmla="*/ 190462 w 4182985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09602 w 4182986"/>
                <a:gd name="connsiteY5" fmla="*/ 76374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712311 w 4182986"/>
                <a:gd name="connsiteY5" fmla="*/ 108526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547568"/>
                <a:gd name="connsiteX1" fmla="*/ 134426 w 4182986"/>
                <a:gd name="connsiteY1" fmla="*/ 2278333 h 2547568"/>
                <a:gd name="connsiteX2" fmla="*/ 2746666 w 4182986"/>
                <a:gd name="connsiteY2" fmla="*/ 2182627 h 2547568"/>
                <a:gd name="connsiteX3" fmla="*/ 4106592 w 4182986"/>
                <a:gd name="connsiteY3" fmla="*/ 2361948 h 2547568"/>
                <a:gd name="connsiteX4" fmla="*/ 4173509 w 4182986"/>
                <a:gd name="connsiteY4" fmla="*/ 0 h 2547568"/>
                <a:gd name="connsiteX5" fmla="*/ 2712311 w 4182986"/>
                <a:gd name="connsiteY5" fmla="*/ 1085260 h 2547568"/>
                <a:gd name="connsiteX6" fmla="*/ 190462 w 4182986"/>
                <a:gd name="connsiteY6" fmla="*/ 313442 h 2547568"/>
                <a:gd name="connsiteX0" fmla="*/ 190462 w 4182986"/>
                <a:gd name="connsiteY0" fmla="*/ 313442 h 2632073"/>
                <a:gd name="connsiteX1" fmla="*/ 134426 w 4182986"/>
                <a:gd name="connsiteY1" fmla="*/ 2278333 h 2632073"/>
                <a:gd name="connsiteX2" fmla="*/ 2746666 w 4182986"/>
                <a:gd name="connsiteY2" fmla="*/ 2182627 h 2632073"/>
                <a:gd name="connsiteX3" fmla="*/ 4106592 w 4182986"/>
                <a:gd name="connsiteY3" fmla="*/ 2361948 h 2632073"/>
                <a:gd name="connsiteX4" fmla="*/ 4173509 w 4182986"/>
                <a:gd name="connsiteY4" fmla="*/ 0 h 2632073"/>
                <a:gd name="connsiteX5" fmla="*/ 2712311 w 4182986"/>
                <a:gd name="connsiteY5" fmla="*/ 1085260 h 2632073"/>
                <a:gd name="connsiteX6" fmla="*/ 190462 w 4182986"/>
                <a:gd name="connsiteY6" fmla="*/ 313442 h 2632073"/>
                <a:gd name="connsiteX0" fmla="*/ 190462 w 4186041"/>
                <a:gd name="connsiteY0" fmla="*/ 313442 h 2572398"/>
                <a:gd name="connsiteX1" fmla="*/ 134426 w 4186041"/>
                <a:gd name="connsiteY1" fmla="*/ 2278333 h 2572398"/>
                <a:gd name="connsiteX2" fmla="*/ 2746666 w 4186041"/>
                <a:gd name="connsiteY2" fmla="*/ 2182627 h 2572398"/>
                <a:gd name="connsiteX3" fmla="*/ 4117617 w 4186041"/>
                <a:gd name="connsiteY3" fmla="*/ 1630095 h 2572398"/>
                <a:gd name="connsiteX4" fmla="*/ 4173509 w 4186041"/>
                <a:gd name="connsiteY4" fmla="*/ 0 h 2572398"/>
                <a:gd name="connsiteX5" fmla="*/ 2712311 w 4186041"/>
                <a:gd name="connsiteY5" fmla="*/ 1085260 h 2572398"/>
                <a:gd name="connsiteX6" fmla="*/ 190462 w 4186041"/>
                <a:gd name="connsiteY6" fmla="*/ 313442 h 2572398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1031"/>
                <a:gd name="connsiteX1" fmla="*/ 134426 w 4186041"/>
                <a:gd name="connsiteY1" fmla="*/ 2278333 h 2491031"/>
                <a:gd name="connsiteX2" fmla="*/ 1462449 w 4186041"/>
                <a:gd name="connsiteY2" fmla="*/ 1743345 h 2491031"/>
                <a:gd name="connsiteX3" fmla="*/ 4117617 w 4186041"/>
                <a:gd name="connsiteY3" fmla="*/ 1630095 h 2491031"/>
                <a:gd name="connsiteX4" fmla="*/ 4173509 w 4186041"/>
                <a:gd name="connsiteY4" fmla="*/ 0 h 2491031"/>
                <a:gd name="connsiteX5" fmla="*/ 2712311 w 4186041"/>
                <a:gd name="connsiteY5" fmla="*/ 1085260 h 2491031"/>
                <a:gd name="connsiteX6" fmla="*/ 190462 w 4186041"/>
                <a:gd name="connsiteY6" fmla="*/ 313442 h 2491031"/>
                <a:gd name="connsiteX0" fmla="*/ 190462 w 4186041"/>
                <a:gd name="connsiteY0" fmla="*/ 313442 h 2504282"/>
                <a:gd name="connsiteX1" fmla="*/ 134426 w 4186041"/>
                <a:gd name="connsiteY1" fmla="*/ 2278333 h 2504282"/>
                <a:gd name="connsiteX2" fmla="*/ 2071768 w 4186041"/>
                <a:gd name="connsiteY2" fmla="*/ 1835837 h 2504282"/>
                <a:gd name="connsiteX3" fmla="*/ 4117617 w 4186041"/>
                <a:gd name="connsiteY3" fmla="*/ 1630095 h 2504282"/>
                <a:gd name="connsiteX4" fmla="*/ 4173509 w 4186041"/>
                <a:gd name="connsiteY4" fmla="*/ 0 h 2504282"/>
                <a:gd name="connsiteX5" fmla="*/ 2712311 w 4186041"/>
                <a:gd name="connsiteY5" fmla="*/ 1085260 h 2504282"/>
                <a:gd name="connsiteX6" fmla="*/ 190462 w 4186041"/>
                <a:gd name="connsiteY6" fmla="*/ 313442 h 2504282"/>
                <a:gd name="connsiteX0" fmla="*/ 190462 w 4186041"/>
                <a:gd name="connsiteY0" fmla="*/ 313442 h 2495159"/>
                <a:gd name="connsiteX1" fmla="*/ 134426 w 4186041"/>
                <a:gd name="connsiteY1" fmla="*/ 2278333 h 2495159"/>
                <a:gd name="connsiteX2" fmla="*/ 1894289 w 4186041"/>
                <a:gd name="connsiteY2" fmla="*/ 1773346 h 2495159"/>
                <a:gd name="connsiteX3" fmla="*/ 4117617 w 4186041"/>
                <a:gd name="connsiteY3" fmla="*/ 1630095 h 2495159"/>
                <a:gd name="connsiteX4" fmla="*/ 4173509 w 4186041"/>
                <a:gd name="connsiteY4" fmla="*/ 0 h 2495159"/>
                <a:gd name="connsiteX5" fmla="*/ 2712311 w 4186041"/>
                <a:gd name="connsiteY5" fmla="*/ 1085260 h 2495159"/>
                <a:gd name="connsiteX6" fmla="*/ 190462 w 4186041"/>
                <a:gd name="connsiteY6" fmla="*/ 313442 h 2495159"/>
                <a:gd name="connsiteX0" fmla="*/ 190462 w 4186041"/>
                <a:gd name="connsiteY0" fmla="*/ 313442 h 2283311"/>
                <a:gd name="connsiteX1" fmla="*/ 134426 w 4186041"/>
                <a:gd name="connsiteY1" fmla="*/ 2278333 h 2283311"/>
                <a:gd name="connsiteX2" fmla="*/ 1894289 w 4186041"/>
                <a:gd name="connsiteY2" fmla="*/ 1773346 h 2283311"/>
                <a:gd name="connsiteX3" fmla="*/ 4117617 w 4186041"/>
                <a:gd name="connsiteY3" fmla="*/ 1630095 h 2283311"/>
                <a:gd name="connsiteX4" fmla="*/ 4173509 w 4186041"/>
                <a:gd name="connsiteY4" fmla="*/ 0 h 2283311"/>
                <a:gd name="connsiteX5" fmla="*/ 2712311 w 4186041"/>
                <a:gd name="connsiteY5" fmla="*/ 1085260 h 2283311"/>
                <a:gd name="connsiteX6" fmla="*/ 190462 w 4186041"/>
                <a:gd name="connsiteY6" fmla="*/ 313442 h 228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6041" h="2283311">
                  <a:moveTo>
                    <a:pt x="190462" y="313442"/>
                  </a:moveTo>
                  <a:cubicBezTo>
                    <a:pt x="-53509" y="880135"/>
                    <a:pt x="-52993" y="1980567"/>
                    <a:pt x="134426" y="2278333"/>
                  </a:cubicBezTo>
                  <a:cubicBezTo>
                    <a:pt x="960817" y="2335649"/>
                    <a:pt x="1230424" y="1881386"/>
                    <a:pt x="1894289" y="1773346"/>
                  </a:cubicBezTo>
                  <a:cubicBezTo>
                    <a:pt x="2558154" y="1665306"/>
                    <a:pt x="2966317" y="2878969"/>
                    <a:pt x="4117617" y="1630095"/>
                  </a:cubicBezTo>
                  <a:cubicBezTo>
                    <a:pt x="4202504" y="839186"/>
                    <a:pt x="4191335" y="441362"/>
                    <a:pt x="4173509" y="0"/>
                  </a:cubicBezTo>
                  <a:cubicBezTo>
                    <a:pt x="3552649" y="1002876"/>
                    <a:pt x="3024098" y="1061194"/>
                    <a:pt x="2712311" y="1085260"/>
                  </a:cubicBezTo>
                  <a:cubicBezTo>
                    <a:pt x="2400524" y="1109326"/>
                    <a:pt x="828483" y="280973"/>
                    <a:pt x="190462" y="313442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  <a:alpha val="99000"/>
                  </a:schemeClr>
                </a:gs>
                <a:gs pos="52024">
                  <a:srgbClr val="537685">
                    <a:alpha val="90000"/>
                  </a:srgbClr>
                </a:gs>
                <a:gs pos="90000">
                  <a:schemeClr val="accent1">
                    <a:lumMod val="90000"/>
                    <a:lumOff val="10000"/>
                    <a:alpha val="9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43872D7-0A55-2246-95B4-CC2ABF99A558}"/>
                </a:ext>
              </a:extLst>
            </p:cNvPr>
            <p:cNvSpPr/>
            <p:nvPr/>
          </p:nvSpPr>
          <p:spPr>
            <a:xfrm rot="21580796">
              <a:off x="7728356" y="2496461"/>
              <a:ext cx="4003162" cy="427368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3995991 w 4016711"/>
                <a:gd name="connsiteY0" fmla="*/ 12466 h 3526536"/>
                <a:gd name="connsiteX1" fmla="*/ 2612858 w 4016711"/>
                <a:gd name="connsiteY1" fmla="*/ 1053487 h 3526536"/>
                <a:gd name="connsiteX2" fmla="*/ 616278 w 4016711"/>
                <a:gd name="connsiteY2" fmla="*/ 1305157 h 3526536"/>
                <a:gd name="connsiteX3" fmla="*/ 0 w 4016711"/>
                <a:gd name="connsiteY3" fmla="*/ 1191076 h 3526536"/>
                <a:gd name="connsiteX4" fmla="*/ 555718 w 4016711"/>
                <a:gd name="connsiteY4" fmla="*/ 3526536 h 3526536"/>
                <a:gd name="connsiteX5" fmla="*/ 1513899 w 4016711"/>
                <a:gd name="connsiteY5" fmla="*/ 2462838 h 3526536"/>
                <a:gd name="connsiteX6" fmla="*/ 3049085 w 4016711"/>
                <a:gd name="connsiteY6" fmla="*/ 1909165 h 3526536"/>
                <a:gd name="connsiteX7" fmla="*/ 4010279 w 4016711"/>
                <a:gd name="connsiteY7" fmla="*/ 1469791 h 3526536"/>
                <a:gd name="connsiteX8" fmla="*/ 3995991 w 4016711"/>
                <a:gd name="connsiteY8" fmla="*/ 12466 h 3526536"/>
                <a:gd name="connsiteX0" fmla="*/ 3995991 w 4016711"/>
                <a:gd name="connsiteY0" fmla="*/ 11624 h 3525694"/>
                <a:gd name="connsiteX1" fmla="*/ 2612858 w 4016711"/>
                <a:gd name="connsiteY1" fmla="*/ 1052645 h 3525694"/>
                <a:gd name="connsiteX2" fmla="*/ 1103958 w 4016711"/>
                <a:gd name="connsiteY2" fmla="*/ 283235 h 3525694"/>
                <a:gd name="connsiteX3" fmla="*/ 0 w 4016711"/>
                <a:gd name="connsiteY3" fmla="*/ 1190234 h 3525694"/>
                <a:gd name="connsiteX4" fmla="*/ 555718 w 4016711"/>
                <a:gd name="connsiteY4" fmla="*/ 3525694 h 3525694"/>
                <a:gd name="connsiteX5" fmla="*/ 1513899 w 4016711"/>
                <a:gd name="connsiteY5" fmla="*/ 2461996 h 3525694"/>
                <a:gd name="connsiteX6" fmla="*/ 3049085 w 4016711"/>
                <a:gd name="connsiteY6" fmla="*/ 1908323 h 3525694"/>
                <a:gd name="connsiteX7" fmla="*/ 4010279 w 4016711"/>
                <a:gd name="connsiteY7" fmla="*/ 1468949 h 3525694"/>
                <a:gd name="connsiteX8" fmla="*/ 3995991 w 4016711"/>
                <a:gd name="connsiteY8" fmla="*/ 11624 h 3525694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2818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3199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50875"/>
                <a:gd name="connsiteX1" fmla="*/ 2612858 w 4013863"/>
                <a:gd name="connsiteY1" fmla="*/ 1962586 h 4450875"/>
                <a:gd name="connsiteX2" fmla="*/ 1103958 w 4013863"/>
                <a:gd name="connsiteY2" fmla="*/ 1193176 h 4450875"/>
                <a:gd name="connsiteX3" fmla="*/ 0 w 4013863"/>
                <a:gd name="connsiteY3" fmla="*/ 2100175 h 4450875"/>
                <a:gd name="connsiteX4" fmla="*/ 250918 w 4013863"/>
                <a:gd name="connsiteY4" fmla="*/ 4450875 h 4450875"/>
                <a:gd name="connsiteX5" fmla="*/ 1513899 w 4013863"/>
                <a:gd name="connsiteY5" fmla="*/ 3371937 h 4450875"/>
                <a:gd name="connsiteX6" fmla="*/ 3049085 w 4013863"/>
                <a:gd name="connsiteY6" fmla="*/ 3199264 h 4450875"/>
                <a:gd name="connsiteX7" fmla="*/ 4010279 w 4013863"/>
                <a:gd name="connsiteY7" fmla="*/ 2378890 h 4450875"/>
                <a:gd name="connsiteX8" fmla="*/ 3980751 w 4013863"/>
                <a:gd name="connsiteY8" fmla="*/ 7165 h 4450875"/>
                <a:gd name="connsiteX0" fmla="*/ 4041561 w 4074673"/>
                <a:gd name="connsiteY0" fmla="*/ 7165 h 4450875"/>
                <a:gd name="connsiteX1" fmla="*/ 2673668 w 4074673"/>
                <a:gd name="connsiteY1" fmla="*/ 1962586 h 4450875"/>
                <a:gd name="connsiteX2" fmla="*/ 1164768 w 4074673"/>
                <a:gd name="connsiteY2" fmla="*/ 1193176 h 4450875"/>
                <a:gd name="connsiteX3" fmla="*/ 60810 w 4074673"/>
                <a:gd name="connsiteY3" fmla="*/ 2100175 h 4450875"/>
                <a:gd name="connsiteX4" fmla="*/ 311728 w 4074673"/>
                <a:gd name="connsiteY4" fmla="*/ 4450875 h 4450875"/>
                <a:gd name="connsiteX5" fmla="*/ 1574709 w 4074673"/>
                <a:gd name="connsiteY5" fmla="*/ 3371937 h 4450875"/>
                <a:gd name="connsiteX6" fmla="*/ 3109895 w 4074673"/>
                <a:gd name="connsiteY6" fmla="*/ 3199264 h 4450875"/>
                <a:gd name="connsiteX7" fmla="*/ 4071089 w 4074673"/>
                <a:gd name="connsiteY7" fmla="*/ 2378890 h 4450875"/>
                <a:gd name="connsiteX8" fmla="*/ 4041561 w 4074673"/>
                <a:gd name="connsiteY8" fmla="*/ 7165 h 4450875"/>
                <a:gd name="connsiteX0" fmla="*/ 4074240 w 4107352"/>
                <a:gd name="connsiteY0" fmla="*/ 7165 h 4450875"/>
                <a:gd name="connsiteX1" fmla="*/ 2706347 w 4107352"/>
                <a:gd name="connsiteY1" fmla="*/ 1962586 h 4450875"/>
                <a:gd name="connsiteX2" fmla="*/ 1197447 w 4107352"/>
                <a:gd name="connsiteY2" fmla="*/ 1193176 h 4450875"/>
                <a:gd name="connsiteX3" fmla="*/ 93489 w 4107352"/>
                <a:gd name="connsiteY3" fmla="*/ 2100175 h 4450875"/>
                <a:gd name="connsiteX4" fmla="*/ 344407 w 4107352"/>
                <a:gd name="connsiteY4" fmla="*/ 4450875 h 4450875"/>
                <a:gd name="connsiteX5" fmla="*/ 1607388 w 4107352"/>
                <a:gd name="connsiteY5" fmla="*/ 3371937 h 4450875"/>
                <a:gd name="connsiteX6" fmla="*/ 3142574 w 4107352"/>
                <a:gd name="connsiteY6" fmla="*/ 3199264 h 4450875"/>
                <a:gd name="connsiteX7" fmla="*/ 4103768 w 4107352"/>
                <a:gd name="connsiteY7" fmla="*/ 2378890 h 4450875"/>
                <a:gd name="connsiteX8" fmla="*/ 4074240 w 4107352"/>
                <a:gd name="connsiteY8" fmla="*/ 7165 h 4450875"/>
                <a:gd name="connsiteX0" fmla="*/ 4135196 w 4168308"/>
                <a:gd name="connsiteY0" fmla="*/ 7165 h 4420395"/>
                <a:gd name="connsiteX1" fmla="*/ 2767303 w 4168308"/>
                <a:gd name="connsiteY1" fmla="*/ 1962586 h 4420395"/>
                <a:gd name="connsiteX2" fmla="*/ 1258403 w 4168308"/>
                <a:gd name="connsiteY2" fmla="*/ 1193176 h 4420395"/>
                <a:gd name="connsiteX3" fmla="*/ 154445 w 4168308"/>
                <a:gd name="connsiteY3" fmla="*/ 2100175 h 4420395"/>
                <a:gd name="connsiteX4" fmla="*/ 252963 w 4168308"/>
                <a:gd name="connsiteY4" fmla="*/ 4420395 h 4420395"/>
                <a:gd name="connsiteX5" fmla="*/ 1668344 w 4168308"/>
                <a:gd name="connsiteY5" fmla="*/ 3371937 h 4420395"/>
                <a:gd name="connsiteX6" fmla="*/ 3203530 w 4168308"/>
                <a:gd name="connsiteY6" fmla="*/ 3199264 h 4420395"/>
                <a:gd name="connsiteX7" fmla="*/ 4164724 w 4168308"/>
                <a:gd name="connsiteY7" fmla="*/ 2378890 h 4420395"/>
                <a:gd name="connsiteX8" fmla="*/ 4135196 w 4168308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0590" h="4420395">
                  <a:moveTo>
                    <a:pt x="4107478" y="7165"/>
                  </a:moveTo>
                  <a:cubicBezTo>
                    <a:pt x="3877371" y="-130729"/>
                    <a:pt x="3219050" y="1764918"/>
                    <a:pt x="2739585" y="1962586"/>
                  </a:cubicBezTo>
                  <a:cubicBezTo>
                    <a:pt x="2260120" y="2160254"/>
                    <a:pt x="1666161" y="1170245"/>
                    <a:pt x="1230685" y="1193176"/>
                  </a:cubicBezTo>
                  <a:cubicBezTo>
                    <a:pt x="795209" y="1216107"/>
                    <a:pt x="262655" y="1816631"/>
                    <a:pt x="126727" y="2100175"/>
                  </a:cubicBezTo>
                  <a:cubicBezTo>
                    <a:pt x="-41079" y="2608683"/>
                    <a:pt x="-73910" y="3640337"/>
                    <a:pt x="225245" y="4420395"/>
                  </a:cubicBezTo>
                  <a:cubicBezTo>
                    <a:pt x="487577" y="3778418"/>
                    <a:pt x="1043168" y="3407478"/>
                    <a:pt x="1404034" y="3244049"/>
                  </a:cubicBezTo>
                  <a:cubicBezTo>
                    <a:pt x="1764900" y="3080620"/>
                    <a:pt x="2550024" y="3171826"/>
                    <a:pt x="3175812" y="3199264"/>
                  </a:cubicBezTo>
                  <a:cubicBezTo>
                    <a:pt x="3801600" y="3226702"/>
                    <a:pt x="3942836" y="2710386"/>
                    <a:pt x="4137006" y="2378890"/>
                  </a:cubicBezTo>
                  <a:cubicBezTo>
                    <a:pt x="4148912" y="1462109"/>
                    <a:pt x="4129128" y="727766"/>
                    <a:pt x="4107478" y="7165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chemeClr val="accent2">
                    <a:lumMod val="75000"/>
                    <a:lumOff val="25000"/>
                    <a:alpha val="90000"/>
                  </a:schemeClr>
                </a:gs>
                <a:gs pos="79000">
                  <a:schemeClr val="accent2">
                    <a:lumMod val="90000"/>
                    <a:lumOff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4139E6-5404-8A4A-B5C5-C6327F454D17}"/>
                </a:ext>
              </a:extLst>
            </p:cNvPr>
            <p:cNvSpPr/>
            <p:nvPr/>
          </p:nvSpPr>
          <p:spPr>
            <a:xfrm>
              <a:off x="6968944" y="757055"/>
              <a:ext cx="5244551" cy="4846202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44551" h="4846202">
                  <a:moveTo>
                    <a:pt x="5244544" y="357517"/>
                  </a:moveTo>
                  <a:cubicBezTo>
                    <a:pt x="4970458" y="148302"/>
                    <a:pt x="4233625" y="-155226"/>
                    <a:pt x="3706181" y="93316"/>
                  </a:cubicBezTo>
                  <a:cubicBezTo>
                    <a:pt x="3178737" y="341858"/>
                    <a:pt x="2694857" y="1561814"/>
                    <a:pt x="2079881" y="1848768"/>
                  </a:cubicBezTo>
                  <a:cubicBezTo>
                    <a:pt x="1464905" y="2135722"/>
                    <a:pt x="189126" y="1384111"/>
                    <a:pt x="16326" y="1815040"/>
                  </a:cubicBezTo>
                  <a:cubicBezTo>
                    <a:pt x="-47674" y="2248154"/>
                    <a:pt x="79413" y="4215716"/>
                    <a:pt x="346256" y="4846202"/>
                  </a:cubicBezTo>
                  <a:cubicBezTo>
                    <a:pt x="750988" y="3241610"/>
                    <a:pt x="1997775" y="3929752"/>
                    <a:pt x="2559356" y="3452230"/>
                  </a:cubicBezTo>
                  <a:cubicBezTo>
                    <a:pt x="3120937" y="2974708"/>
                    <a:pt x="3270508" y="2016054"/>
                    <a:pt x="3715744" y="1981068"/>
                  </a:cubicBezTo>
                  <a:cubicBezTo>
                    <a:pt x="4160980" y="1946083"/>
                    <a:pt x="4107170" y="2460902"/>
                    <a:pt x="5230770" y="3242317"/>
                  </a:cubicBezTo>
                  <a:cubicBezTo>
                    <a:pt x="5226398" y="1255817"/>
                    <a:pt x="5244987" y="2327203"/>
                    <a:pt x="5244544" y="35751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  <a:lumOff val="50000"/>
                    <a:alpha val="88961"/>
                  </a:schemeClr>
                </a:gs>
                <a:gs pos="36000">
                  <a:schemeClr val="accent1">
                    <a:lumMod val="90000"/>
                    <a:lumOff val="10000"/>
                    <a:alpha val="90251"/>
                  </a:schemeClr>
                </a:gs>
                <a:gs pos="53000">
                  <a:schemeClr val="tx2"/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E622E9-559C-FF42-8C7E-F3643839F5C5}"/>
              </a:ext>
            </a:extLst>
          </p:cNvPr>
          <p:cNvGrpSpPr/>
          <p:nvPr userDrawn="1"/>
        </p:nvGrpSpPr>
        <p:grpSpPr>
          <a:xfrm>
            <a:off x="516626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2628770B-A2C4-8142-8D0D-351DC1895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E8189FE-DBF6-B248-BAF3-150AD9B45D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6134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right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765175"/>
            <a:ext cx="711481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2549525"/>
            <a:ext cx="7106873" cy="362267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B26BC0-6281-0644-A3FB-2EFBE08AA55E}"/>
              </a:ext>
            </a:extLst>
          </p:cNvPr>
          <p:cNvGrpSpPr/>
          <p:nvPr/>
        </p:nvGrpSpPr>
        <p:grpSpPr>
          <a:xfrm flipH="1">
            <a:off x="-1032792" y="603196"/>
            <a:ext cx="4765000" cy="6354196"/>
            <a:chOff x="6968944" y="757055"/>
            <a:chExt cx="5244551" cy="618686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6C5140-DB32-CE49-9248-B1E25843C5FC}"/>
                </a:ext>
              </a:extLst>
            </p:cNvPr>
            <p:cNvSpPr/>
            <p:nvPr/>
          </p:nvSpPr>
          <p:spPr>
            <a:xfrm>
              <a:off x="7005230" y="2714430"/>
              <a:ext cx="5160923" cy="3590506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781161 w 5182354"/>
                <a:gd name="connsiteY2" fmla="*/ 138188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67641 w 5182354"/>
                <a:gd name="connsiteY1" fmla="*/ 267392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3192184 h 4450761"/>
                <a:gd name="connsiteX1" fmla="*/ 983721 w 5182354"/>
                <a:gd name="connsiteY1" fmla="*/ 4074905 h 4450761"/>
                <a:gd name="connsiteX2" fmla="*/ 3644001 w 5182354"/>
                <a:gd name="connsiteY2" fmla="*/ 3605825 h 4450761"/>
                <a:gd name="connsiteX3" fmla="*/ 5181441 w 5182354"/>
                <a:gd name="connsiteY3" fmla="*/ 4450761 h 4450761"/>
                <a:gd name="connsiteX4" fmla="*/ 5154390 w 5182354"/>
                <a:gd name="connsiteY4" fmla="*/ 2490013 h 4450761"/>
                <a:gd name="connsiteX5" fmla="*/ 3619521 w 5182354"/>
                <a:gd name="connsiteY5" fmla="*/ 785 h 4450761"/>
                <a:gd name="connsiteX6" fmla="*/ 2168361 w 5182354"/>
                <a:gd name="connsiteY6" fmla="*/ 2190785 h 4450761"/>
                <a:gd name="connsiteX7" fmla="*/ 19590 w 5182354"/>
                <a:gd name="connsiteY7" fmla="*/ 1370498 h 4450761"/>
                <a:gd name="connsiteX8" fmla="*/ 234561 w 5182354"/>
                <a:gd name="connsiteY8" fmla="*/ 3192184 h 4450761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10561 h 4469138"/>
                <a:gd name="connsiteX1" fmla="*/ 983721 w 5182354"/>
                <a:gd name="connsiteY1" fmla="*/ 4093282 h 4469138"/>
                <a:gd name="connsiteX2" fmla="*/ 3644001 w 5182354"/>
                <a:gd name="connsiteY2" fmla="*/ 3624202 h 4469138"/>
                <a:gd name="connsiteX3" fmla="*/ 5181441 w 5182354"/>
                <a:gd name="connsiteY3" fmla="*/ 4469138 h 4469138"/>
                <a:gd name="connsiteX4" fmla="*/ 5154390 w 5182354"/>
                <a:gd name="connsiteY4" fmla="*/ 2508390 h 4469138"/>
                <a:gd name="connsiteX5" fmla="*/ 3619521 w 5182354"/>
                <a:gd name="connsiteY5" fmla="*/ 19162 h 4469138"/>
                <a:gd name="connsiteX6" fmla="*/ 2122641 w 5182354"/>
                <a:gd name="connsiteY6" fmla="*/ 1416682 h 4469138"/>
                <a:gd name="connsiteX7" fmla="*/ 19590 w 5182354"/>
                <a:gd name="connsiteY7" fmla="*/ 1388875 h 4469138"/>
                <a:gd name="connsiteX8" fmla="*/ 234561 w 5182354"/>
                <a:gd name="connsiteY8" fmla="*/ 3210561 h 4469138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644001 w 5181674"/>
                <a:gd name="connsiteY2" fmla="*/ 360506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379961 w 5181674"/>
                <a:gd name="connsiteY1" fmla="*/ 355598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075314"/>
                <a:gd name="connsiteY0" fmla="*/ 3191422 h 3719738"/>
                <a:gd name="connsiteX1" fmla="*/ 1120881 w 5075314"/>
                <a:gd name="connsiteY1" fmla="*/ 3647423 h 3719738"/>
                <a:gd name="connsiteX2" fmla="*/ 3567801 w 5075314"/>
                <a:gd name="connsiteY2" fmla="*/ 2370623 h 3719738"/>
                <a:gd name="connsiteX3" fmla="*/ 5074761 w 5075314"/>
                <a:gd name="connsiteY3" fmla="*/ 3337479 h 3719738"/>
                <a:gd name="connsiteX4" fmla="*/ 5017230 w 5075314"/>
                <a:gd name="connsiteY4" fmla="*/ 1361491 h 3719738"/>
                <a:gd name="connsiteX5" fmla="*/ 3619521 w 5075314"/>
                <a:gd name="connsiteY5" fmla="*/ 23 h 3719738"/>
                <a:gd name="connsiteX6" fmla="*/ 2122641 w 5075314"/>
                <a:gd name="connsiteY6" fmla="*/ 1397543 h 3719738"/>
                <a:gd name="connsiteX7" fmla="*/ 19590 w 5075314"/>
                <a:gd name="connsiteY7" fmla="*/ 1369736 h 3719738"/>
                <a:gd name="connsiteX8" fmla="*/ 234561 w 5075314"/>
                <a:gd name="connsiteY8" fmla="*/ 3191422 h 3719738"/>
                <a:gd name="connsiteX0" fmla="*/ 234561 w 5075314"/>
                <a:gd name="connsiteY0" fmla="*/ 3191422 h 4400679"/>
                <a:gd name="connsiteX1" fmla="*/ 1120881 w 5075314"/>
                <a:gd name="connsiteY1" fmla="*/ 3647423 h 4400679"/>
                <a:gd name="connsiteX2" fmla="*/ 3674481 w 5075314"/>
                <a:gd name="connsiteY2" fmla="*/ 4397543 h 4400679"/>
                <a:gd name="connsiteX3" fmla="*/ 5074761 w 5075314"/>
                <a:gd name="connsiteY3" fmla="*/ 3337479 h 4400679"/>
                <a:gd name="connsiteX4" fmla="*/ 5017230 w 5075314"/>
                <a:gd name="connsiteY4" fmla="*/ 1361491 h 4400679"/>
                <a:gd name="connsiteX5" fmla="*/ 3619521 w 5075314"/>
                <a:gd name="connsiteY5" fmla="*/ 23 h 4400679"/>
                <a:gd name="connsiteX6" fmla="*/ 2122641 w 5075314"/>
                <a:gd name="connsiteY6" fmla="*/ 1397543 h 4400679"/>
                <a:gd name="connsiteX7" fmla="*/ 19590 w 5075314"/>
                <a:gd name="connsiteY7" fmla="*/ 1369736 h 4400679"/>
                <a:gd name="connsiteX8" fmla="*/ 234561 w 5075314"/>
                <a:gd name="connsiteY8" fmla="*/ 3191422 h 4400679"/>
                <a:gd name="connsiteX0" fmla="*/ 234561 w 5075314"/>
                <a:gd name="connsiteY0" fmla="*/ 1866818 h 3076075"/>
                <a:gd name="connsiteX1" fmla="*/ 1120881 w 5075314"/>
                <a:gd name="connsiteY1" fmla="*/ 2322819 h 3076075"/>
                <a:gd name="connsiteX2" fmla="*/ 3674481 w 5075314"/>
                <a:gd name="connsiteY2" fmla="*/ 3072939 h 3076075"/>
                <a:gd name="connsiteX3" fmla="*/ 5074761 w 5075314"/>
                <a:gd name="connsiteY3" fmla="*/ 2012875 h 3076075"/>
                <a:gd name="connsiteX4" fmla="*/ 5017230 w 5075314"/>
                <a:gd name="connsiteY4" fmla="*/ 36887 h 3076075"/>
                <a:gd name="connsiteX5" fmla="*/ 3375681 w 5075314"/>
                <a:gd name="connsiteY5" fmla="*/ 1738659 h 3076075"/>
                <a:gd name="connsiteX6" fmla="*/ 2122641 w 5075314"/>
                <a:gd name="connsiteY6" fmla="*/ 72939 h 3076075"/>
                <a:gd name="connsiteX7" fmla="*/ 19590 w 5075314"/>
                <a:gd name="connsiteY7" fmla="*/ 45132 h 3076075"/>
                <a:gd name="connsiteX8" fmla="*/ 234561 w 5075314"/>
                <a:gd name="connsiteY8" fmla="*/ 1866818 h 3076075"/>
                <a:gd name="connsiteX0" fmla="*/ 234561 w 5075314"/>
                <a:gd name="connsiteY0" fmla="*/ 1843845 h 3053102"/>
                <a:gd name="connsiteX1" fmla="*/ 1120881 w 5075314"/>
                <a:gd name="connsiteY1" fmla="*/ 2299846 h 3053102"/>
                <a:gd name="connsiteX2" fmla="*/ 3674481 w 5075314"/>
                <a:gd name="connsiteY2" fmla="*/ 3049966 h 3053102"/>
                <a:gd name="connsiteX3" fmla="*/ 5074761 w 5075314"/>
                <a:gd name="connsiteY3" fmla="*/ 1989902 h 3053102"/>
                <a:gd name="connsiteX4" fmla="*/ 5017230 w 5075314"/>
                <a:gd name="connsiteY4" fmla="*/ 13914 h 3053102"/>
                <a:gd name="connsiteX5" fmla="*/ 3375681 w 5075314"/>
                <a:gd name="connsiteY5" fmla="*/ 1715686 h 3053102"/>
                <a:gd name="connsiteX6" fmla="*/ 1970241 w 5075314"/>
                <a:gd name="connsiteY6" fmla="*/ 1010086 h 3053102"/>
                <a:gd name="connsiteX7" fmla="*/ 19590 w 5075314"/>
                <a:gd name="connsiteY7" fmla="*/ 22159 h 3053102"/>
                <a:gd name="connsiteX8" fmla="*/ 234561 w 5075314"/>
                <a:gd name="connsiteY8" fmla="*/ 1843845 h 3053102"/>
                <a:gd name="connsiteX0" fmla="*/ 320170 w 5160923"/>
                <a:gd name="connsiteY0" fmla="*/ 2888486 h 4097743"/>
                <a:gd name="connsiteX1" fmla="*/ 1206490 w 5160923"/>
                <a:gd name="connsiteY1" fmla="*/ 3344487 h 4097743"/>
                <a:gd name="connsiteX2" fmla="*/ 3760090 w 5160923"/>
                <a:gd name="connsiteY2" fmla="*/ 4094607 h 4097743"/>
                <a:gd name="connsiteX3" fmla="*/ 5160370 w 5160923"/>
                <a:gd name="connsiteY3" fmla="*/ 3034543 h 4097743"/>
                <a:gd name="connsiteX4" fmla="*/ 5102839 w 5160923"/>
                <a:gd name="connsiteY4" fmla="*/ 1058555 h 4097743"/>
                <a:gd name="connsiteX5" fmla="*/ 3461290 w 5160923"/>
                <a:gd name="connsiteY5" fmla="*/ 2760327 h 4097743"/>
                <a:gd name="connsiteX6" fmla="*/ 2055850 w 5160923"/>
                <a:gd name="connsiteY6" fmla="*/ 2054727 h 4097743"/>
                <a:gd name="connsiteX7" fmla="*/ 13759 w 5160923"/>
                <a:gd name="connsiteY7" fmla="*/ 0 h 4097743"/>
                <a:gd name="connsiteX8" fmla="*/ 320170 w 5160923"/>
                <a:gd name="connsiteY8" fmla="*/ 2888486 h 4097743"/>
                <a:gd name="connsiteX0" fmla="*/ 320170 w 5160923"/>
                <a:gd name="connsiteY0" fmla="*/ 2888616 h 4097873"/>
                <a:gd name="connsiteX1" fmla="*/ 1206490 w 5160923"/>
                <a:gd name="connsiteY1" fmla="*/ 3344617 h 4097873"/>
                <a:gd name="connsiteX2" fmla="*/ 3760090 w 5160923"/>
                <a:gd name="connsiteY2" fmla="*/ 4094737 h 4097873"/>
                <a:gd name="connsiteX3" fmla="*/ 5160370 w 5160923"/>
                <a:gd name="connsiteY3" fmla="*/ 3034673 h 4097873"/>
                <a:gd name="connsiteX4" fmla="*/ 5102839 w 5160923"/>
                <a:gd name="connsiteY4" fmla="*/ 1058685 h 4097873"/>
                <a:gd name="connsiteX5" fmla="*/ 3461290 w 5160923"/>
                <a:gd name="connsiteY5" fmla="*/ 2760457 h 4097873"/>
                <a:gd name="connsiteX6" fmla="*/ 13759 w 5160923"/>
                <a:gd name="connsiteY6" fmla="*/ 130 h 4097873"/>
                <a:gd name="connsiteX7" fmla="*/ 320170 w 5160923"/>
                <a:gd name="connsiteY7" fmla="*/ 2888616 h 4097873"/>
                <a:gd name="connsiteX0" fmla="*/ 320170 w 5160923"/>
                <a:gd name="connsiteY0" fmla="*/ 2888653 h 4097910"/>
                <a:gd name="connsiteX1" fmla="*/ 1206490 w 5160923"/>
                <a:gd name="connsiteY1" fmla="*/ 3344654 h 4097910"/>
                <a:gd name="connsiteX2" fmla="*/ 3760090 w 5160923"/>
                <a:gd name="connsiteY2" fmla="*/ 4094774 h 4097910"/>
                <a:gd name="connsiteX3" fmla="*/ 5160370 w 5160923"/>
                <a:gd name="connsiteY3" fmla="*/ 3034710 h 4097910"/>
                <a:gd name="connsiteX4" fmla="*/ 5102839 w 5160923"/>
                <a:gd name="connsiteY4" fmla="*/ 1058722 h 4097910"/>
                <a:gd name="connsiteX5" fmla="*/ 3491770 w 5160923"/>
                <a:gd name="connsiteY5" fmla="*/ 2181374 h 4097910"/>
                <a:gd name="connsiteX6" fmla="*/ 13759 w 5160923"/>
                <a:gd name="connsiteY6" fmla="*/ 167 h 4097910"/>
                <a:gd name="connsiteX7" fmla="*/ 320170 w 5160923"/>
                <a:gd name="connsiteY7" fmla="*/ 2888653 h 4097910"/>
                <a:gd name="connsiteX0" fmla="*/ 320170 w 5160923"/>
                <a:gd name="connsiteY0" fmla="*/ 2888653 h 3360499"/>
                <a:gd name="connsiteX1" fmla="*/ 1206490 w 5160923"/>
                <a:gd name="connsiteY1" fmla="*/ 3344654 h 3360499"/>
                <a:gd name="connsiteX2" fmla="*/ 5160370 w 5160923"/>
                <a:gd name="connsiteY2" fmla="*/ 3034710 h 3360499"/>
                <a:gd name="connsiteX3" fmla="*/ 5102839 w 5160923"/>
                <a:gd name="connsiteY3" fmla="*/ 1058722 h 3360499"/>
                <a:gd name="connsiteX4" fmla="*/ 3491770 w 5160923"/>
                <a:gd name="connsiteY4" fmla="*/ 2181374 h 3360499"/>
                <a:gd name="connsiteX5" fmla="*/ 13759 w 5160923"/>
                <a:gd name="connsiteY5" fmla="*/ 167 h 3360499"/>
                <a:gd name="connsiteX6" fmla="*/ 320170 w 5160923"/>
                <a:gd name="connsiteY6" fmla="*/ 2888653 h 3360499"/>
                <a:gd name="connsiteX0" fmla="*/ 320170 w 5160923"/>
                <a:gd name="connsiteY0" fmla="*/ 2888653 h 3590506"/>
                <a:gd name="connsiteX1" fmla="*/ 3248650 w 5160923"/>
                <a:gd name="connsiteY1" fmla="*/ 3588494 h 3590506"/>
                <a:gd name="connsiteX2" fmla="*/ 5160370 w 5160923"/>
                <a:gd name="connsiteY2" fmla="*/ 3034710 h 3590506"/>
                <a:gd name="connsiteX3" fmla="*/ 5102839 w 5160923"/>
                <a:gd name="connsiteY3" fmla="*/ 1058722 h 3590506"/>
                <a:gd name="connsiteX4" fmla="*/ 3491770 w 5160923"/>
                <a:gd name="connsiteY4" fmla="*/ 2181374 h 3590506"/>
                <a:gd name="connsiteX5" fmla="*/ 13759 w 5160923"/>
                <a:gd name="connsiteY5" fmla="*/ 167 h 3590506"/>
                <a:gd name="connsiteX6" fmla="*/ 320170 w 5160923"/>
                <a:gd name="connsiteY6" fmla="*/ 2888653 h 359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60923" h="3590506">
                  <a:moveTo>
                    <a:pt x="320170" y="2888653"/>
                  </a:moveTo>
                  <a:cubicBezTo>
                    <a:pt x="451618" y="3400607"/>
                    <a:pt x="2441950" y="3564151"/>
                    <a:pt x="3248650" y="3588494"/>
                  </a:cubicBezTo>
                  <a:cubicBezTo>
                    <a:pt x="4055350" y="3612837"/>
                    <a:pt x="4510979" y="3415699"/>
                    <a:pt x="5160370" y="3034710"/>
                  </a:cubicBezTo>
                  <a:cubicBezTo>
                    <a:pt x="5167941" y="2426882"/>
                    <a:pt x="5095267" y="1712979"/>
                    <a:pt x="5102839" y="1058722"/>
                  </a:cubicBezTo>
                  <a:cubicBezTo>
                    <a:pt x="4836139" y="873579"/>
                    <a:pt x="4339950" y="2357800"/>
                    <a:pt x="3491770" y="2181374"/>
                  </a:cubicBezTo>
                  <a:cubicBezTo>
                    <a:pt x="2643590" y="2004948"/>
                    <a:pt x="537279" y="-21193"/>
                    <a:pt x="13759" y="167"/>
                  </a:cubicBezTo>
                  <a:cubicBezTo>
                    <a:pt x="-59813" y="706453"/>
                    <a:pt x="178942" y="2506796"/>
                    <a:pt x="320170" y="28886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25000"/>
                    <a:lumOff val="75000"/>
                  </a:schemeClr>
                </a:gs>
                <a:gs pos="43000">
                  <a:schemeClr val="accent1">
                    <a:lumMod val="90000"/>
                    <a:lumOff val="10000"/>
                    <a:alpha val="90000"/>
                  </a:schemeClr>
                </a:gs>
                <a:gs pos="84000">
                  <a:schemeClr val="tx2">
                    <a:alpha val="90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3A2B462-7E27-8A47-903E-75E5500EA9BE}"/>
                </a:ext>
              </a:extLst>
            </p:cNvPr>
            <p:cNvSpPr/>
            <p:nvPr/>
          </p:nvSpPr>
          <p:spPr>
            <a:xfrm rot="21386536">
              <a:off x="7837822" y="4187999"/>
              <a:ext cx="4047103" cy="2755916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4158687"/>
                <a:gd name="connsiteY0" fmla="*/ 20820 h 2141101"/>
                <a:gd name="connsiteX1" fmla="*/ 594333 w 4158687"/>
                <a:gd name="connsiteY1" fmla="*/ 1900609 h 2141101"/>
                <a:gd name="connsiteX2" fmla="*/ 1879553 w 4158687"/>
                <a:gd name="connsiteY2" fmla="*/ 2120295 h 2141101"/>
                <a:gd name="connsiteX3" fmla="*/ 3121125 w 4158687"/>
                <a:gd name="connsiteY3" fmla="*/ 1549844 h 2141101"/>
                <a:gd name="connsiteX4" fmla="*/ 4134488 w 4158687"/>
                <a:gd name="connsiteY4" fmla="*/ 1629147 h 2141101"/>
                <a:gd name="connsiteX5" fmla="*/ 4099361 w 4158687"/>
                <a:gd name="connsiteY5" fmla="*/ 760362 h 2141101"/>
                <a:gd name="connsiteX6" fmla="*/ 2139612 w 4158687"/>
                <a:gd name="connsiteY6" fmla="*/ 945836 h 2141101"/>
                <a:gd name="connsiteX7" fmla="*/ 0 w 4158687"/>
                <a:gd name="connsiteY7" fmla="*/ 20820 h 2141101"/>
                <a:gd name="connsiteX0" fmla="*/ 0 w 4158687"/>
                <a:gd name="connsiteY0" fmla="*/ 20820 h 2175864"/>
                <a:gd name="connsiteX1" fmla="*/ 533373 w 4158687"/>
                <a:gd name="connsiteY1" fmla="*/ 2007289 h 2175864"/>
                <a:gd name="connsiteX2" fmla="*/ 1879553 w 4158687"/>
                <a:gd name="connsiteY2" fmla="*/ 2120295 h 2175864"/>
                <a:gd name="connsiteX3" fmla="*/ 3121125 w 4158687"/>
                <a:gd name="connsiteY3" fmla="*/ 1549844 h 2175864"/>
                <a:gd name="connsiteX4" fmla="*/ 4134488 w 4158687"/>
                <a:gd name="connsiteY4" fmla="*/ 1629147 h 2175864"/>
                <a:gd name="connsiteX5" fmla="*/ 4099361 w 4158687"/>
                <a:gd name="connsiteY5" fmla="*/ 760362 h 2175864"/>
                <a:gd name="connsiteX6" fmla="*/ 2139612 w 4158687"/>
                <a:gd name="connsiteY6" fmla="*/ 945836 h 2175864"/>
                <a:gd name="connsiteX7" fmla="*/ 0 w 4158687"/>
                <a:gd name="connsiteY7" fmla="*/ 20820 h 2175864"/>
                <a:gd name="connsiteX0" fmla="*/ 0 w 4158687"/>
                <a:gd name="connsiteY0" fmla="*/ 38176 h 2193220"/>
                <a:gd name="connsiteX1" fmla="*/ 533373 w 4158687"/>
                <a:gd name="connsiteY1" fmla="*/ 2024645 h 2193220"/>
                <a:gd name="connsiteX2" fmla="*/ 1879553 w 4158687"/>
                <a:gd name="connsiteY2" fmla="*/ 2137651 h 2193220"/>
                <a:gd name="connsiteX3" fmla="*/ 3121125 w 4158687"/>
                <a:gd name="connsiteY3" fmla="*/ 1567200 h 2193220"/>
                <a:gd name="connsiteX4" fmla="*/ 4134488 w 4158687"/>
                <a:gd name="connsiteY4" fmla="*/ 1646503 h 2193220"/>
                <a:gd name="connsiteX5" fmla="*/ 4099361 w 4158687"/>
                <a:gd name="connsiteY5" fmla="*/ 777718 h 2193220"/>
                <a:gd name="connsiteX6" fmla="*/ 2109132 w 4158687"/>
                <a:gd name="connsiteY6" fmla="*/ 460272 h 2193220"/>
                <a:gd name="connsiteX7" fmla="*/ 0 w 4158687"/>
                <a:gd name="connsiteY7" fmla="*/ 38176 h 2193220"/>
                <a:gd name="connsiteX0" fmla="*/ 0 w 4146927"/>
                <a:gd name="connsiteY0" fmla="*/ 144907 h 2299951"/>
                <a:gd name="connsiteX1" fmla="*/ 533373 w 4146927"/>
                <a:gd name="connsiteY1" fmla="*/ 2131376 h 2299951"/>
                <a:gd name="connsiteX2" fmla="*/ 1879553 w 4146927"/>
                <a:gd name="connsiteY2" fmla="*/ 2244382 h 2299951"/>
                <a:gd name="connsiteX3" fmla="*/ 3121125 w 4146927"/>
                <a:gd name="connsiteY3" fmla="*/ 1673931 h 2299951"/>
                <a:gd name="connsiteX4" fmla="*/ 4134488 w 4146927"/>
                <a:gd name="connsiteY4" fmla="*/ 1753234 h 2299951"/>
                <a:gd name="connsiteX5" fmla="*/ 3977441 w 4146927"/>
                <a:gd name="connsiteY5" fmla="*/ 46249 h 2299951"/>
                <a:gd name="connsiteX6" fmla="*/ 2109132 w 4146927"/>
                <a:gd name="connsiteY6" fmla="*/ 567003 h 2299951"/>
                <a:gd name="connsiteX7" fmla="*/ 0 w 4146927"/>
                <a:gd name="connsiteY7" fmla="*/ 144907 h 2299951"/>
                <a:gd name="connsiteX0" fmla="*/ 0 w 4134488"/>
                <a:gd name="connsiteY0" fmla="*/ 144907 h 2299951"/>
                <a:gd name="connsiteX1" fmla="*/ 533373 w 4134488"/>
                <a:gd name="connsiteY1" fmla="*/ 2131376 h 2299951"/>
                <a:gd name="connsiteX2" fmla="*/ 1879553 w 4134488"/>
                <a:gd name="connsiteY2" fmla="*/ 2244382 h 2299951"/>
                <a:gd name="connsiteX3" fmla="*/ 3121125 w 4134488"/>
                <a:gd name="connsiteY3" fmla="*/ 1673931 h 2299951"/>
                <a:gd name="connsiteX4" fmla="*/ 4134488 w 4134488"/>
                <a:gd name="connsiteY4" fmla="*/ 1753234 h 2299951"/>
                <a:gd name="connsiteX5" fmla="*/ 3977441 w 4134488"/>
                <a:gd name="connsiteY5" fmla="*/ 46249 h 2299951"/>
                <a:gd name="connsiteX6" fmla="*/ 2109132 w 4134488"/>
                <a:gd name="connsiteY6" fmla="*/ 567003 h 2299951"/>
                <a:gd name="connsiteX7" fmla="*/ 0 w 4134488"/>
                <a:gd name="connsiteY7" fmla="*/ 144907 h 2299951"/>
                <a:gd name="connsiteX0" fmla="*/ 0 w 4134488"/>
                <a:gd name="connsiteY0" fmla="*/ 144907 h 2322803"/>
                <a:gd name="connsiteX1" fmla="*/ 533373 w 4134488"/>
                <a:gd name="connsiteY1" fmla="*/ 2131376 h 2322803"/>
                <a:gd name="connsiteX2" fmla="*/ 1879553 w 4134488"/>
                <a:gd name="connsiteY2" fmla="*/ 2244382 h 2322803"/>
                <a:gd name="connsiteX3" fmla="*/ 3075405 w 4134488"/>
                <a:gd name="connsiteY3" fmla="*/ 1353891 h 2322803"/>
                <a:gd name="connsiteX4" fmla="*/ 4134488 w 4134488"/>
                <a:gd name="connsiteY4" fmla="*/ 1753234 h 2322803"/>
                <a:gd name="connsiteX5" fmla="*/ 3977441 w 4134488"/>
                <a:gd name="connsiteY5" fmla="*/ 46249 h 2322803"/>
                <a:gd name="connsiteX6" fmla="*/ 2109132 w 4134488"/>
                <a:gd name="connsiteY6" fmla="*/ 567003 h 2322803"/>
                <a:gd name="connsiteX7" fmla="*/ 0 w 4134488"/>
                <a:gd name="connsiteY7" fmla="*/ 144907 h 2322803"/>
                <a:gd name="connsiteX0" fmla="*/ 0 w 4190492"/>
                <a:gd name="connsiteY0" fmla="*/ 19828 h 2701567"/>
                <a:gd name="connsiteX1" fmla="*/ 589377 w 4190492"/>
                <a:gd name="connsiteY1" fmla="*/ 2510140 h 2701567"/>
                <a:gd name="connsiteX2" fmla="*/ 1935557 w 4190492"/>
                <a:gd name="connsiteY2" fmla="*/ 2623146 h 2701567"/>
                <a:gd name="connsiteX3" fmla="*/ 3131409 w 4190492"/>
                <a:gd name="connsiteY3" fmla="*/ 1732655 h 2701567"/>
                <a:gd name="connsiteX4" fmla="*/ 4190492 w 4190492"/>
                <a:gd name="connsiteY4" fmla="*/ 2131998 h 2701567"/>
                <a:gd name="connsiteX5" fmla="*/ 4033445 w 4190492"/>
                <a:gd name="connsiteY5" fmla="*/ 425013 h 2701567"/>
                <a:gd name="connsiteX6" fmla="*/ 2165136 w 4190492"/>
                <a:gd name="connsiteY6" fmla="*/ 945767 h 2701567"/>
                <a:gd name="connsiteX7" fmla="*/ 0 w 4190492"/>
                <a:gd name="connsiteY7" fmla="*/ 19828 h 2701567"/>
                <a:gd name="connsiteX0" fmla="*/ 20844 w 4211336"/>
                <a:gd name="connsiteY0" fmla="*/ 19828 h 2625804"/>
                <a:gd name="connsiteX1" fmla="*/ 67315 w 4211336"/>
                <a:gd name="connsiteY1" fmla="*/ 1984235 h 2625804"/>
                <a:gd name="connsiteX2" fmla="*/ 1956401 w 4211336"/>
                <a:gd name="connsiteY2" fmla="*/ 2623146 h 2625804"/>
                <a:gd name="connsiteX3" fmla="*/ 3152253 w 4211336"/>
                <a:gd name="connsiteY3" fmla="*/ 1732655 h 2625804"/>
                <a:gd name="connsiteX4" fmla="*/ 4211336 w 4211336"/>
                <a:gd name="connsiteY4" fmla="*/ 2131998 h 2625804"/>
                <a:gd name="connsiteX5" fmla="*/ 4054289 w 4211336"/>
                <a:gd name="connsiteY5" fmla="*/ 425013 h 2625804"/>
                <a:gd name="connsiteX6" fmla="*/ 2185980 w 4211336"/>
                <a:gd name="connsiteY6" fmla="*/ 945767 h 2625804"/>
                <a:gd name="connsiteX7" fmla="*/ 20844 w 4211336"/>
                <a:gd name="connsiteY7" fmla="*/ 19828 h 2625804"/>
                <a:gd name="connsiteX0" fmla="*/ 143234 w 4333726"/>
                <a:gd name="connsiteY0" fmla="*/ 19828 h 2625804"/>
                <a:gd name="connsiteX1" fmla="*/ 189705 w 4333726"/>
                <a:gd name="connsiteY1" fmla="*/ 1984235 h 2625804"/>
                <a:gd name="connsiteX2" fmla="*/ 2078791 w 4333726"/>
                <a:gd name="connsiteY2" fmla="*/ 2623146 h 2625804"/>
                <a:gd name="connsiteX3" fmla="*/ 3274643 w 4333726"/>
                <a:gd name="connsiteY3" fmla="*/ 1732655 h 2625804"/>
                <a:gd name="connsiteX4" fmla="*/ 4333726 w 4333726"/>
                <a:gd name="connsiteY4" fmla="*/ 2131998 h 2625804"/>
                <a:gd name="connsiteX5" fmla="*/ 4176679 w 4333726"/>
                <a:gd name="connsiteY5" fmla="*/ 425013 h 2625804"/>
                <a:gd name="connsiteX6" fmla="*/ 2308370 w 4333726"/>
                <a:gd name="connsiteY6" fmla="*/ 945767 h 2625804"/>
                <a:gd name="connsiteX7" fmla="*/ 143234 w 4333726"/>
                <a:gd name="connsiteY7" fmla="*/ 19828 h 2625804"/>
                <a:gd name="connsiteX0" fmla="*/ 143234 w 4333726"/>
                <a:gd name="connsiteY0" fmla="*/ 19828 h 2483373"/>
                <a:gd name="connsiteX1" fmla="*/ 189705 w 4333726"/>
                <a:gd name="connsiteY1" fmla="*/ 1984235 h 2483373"/>
                <a:gd name="connsiteX2" fmla="*/ 2149982 w 4333726"/>
                <a:gd name="connsiteY2" fmla="*/ 2479648 h 2483373"/>
                <a:gd name="connsiteX3" fmla="*/ 3274643 w 4333726"/>
                <a:gd name="connsiteY3" fmla="*/ 1732655 h 2483373"/>
                <a:gd name="connsiteX4" fmla="*/ 4333726 w 4333726"/>
                <a:gd name="connsiteY4" fmla="*/ 2131998 h 2483373"/>
                <a:gd name="connsiteX5" fmla="*/ 4176679 w 4333726"/>
                <a:gd name="connsiteY5" fmla="*/ 425013 h 2483373"/>
                <a:gd name="connsiteX6" fmla="*/ 2308370 w 4333726"/>
                <a:gd name="connsiteY6" fmla="*/ 945767 h 2483373"/>
                <a:gd name="connsiteX7" fmla="*/ 143234 w 4333726"/>
                <a:gd name="connsiteY7" fmla="*/ 19828 h 2483373"/>
                <a:gd name="connsiteX0" fmla="*/ 190462 w 4278447"/>
                <a:gd name="connsiteY0" fmla="*/ 19821 h 2483850"/>
                <a:gd name="connsiteX1" fmla="*/ 134426 w 4278447"/>
                <a:gd name="connsiteY1" fmla="*/ 1984712 h 2483850"/>
                <a:gd name="connsiteX2" fmla="*/ 2094703 w 4278447"/>
                <a:gd name="connsiteY2" fmla="*/ 2480125 h 2483850"/>
                <a:gd name="connsiteX3" fmla="*/ 3219364 w 4278447"/>
                <a:gd name="connsiteY3" fmla="*/ 1733132 h 2483850"/>
                <a:gd name="connsiteX4" fmla="*/ 4278447 w 4278447"/>
                <a:gd name="connsiteY4" fmla="*/ 2132475 h 2483850"/>
                <a:gd name="connsiteX5" fmla="*/ 4121400 w 4278447"/>
                <a:gd name="connsiteY5" fmla="*/ 425490 h 2483850"/>
                <a:gd name="connsiteX6" fmla="*/ 2253091 w 4278447"/>
                <a:gd name="connsiteY6" fmla="*/ 946244 h 2483850"/>
                <a:gd name="connsiteX7" fmla="*/ 190462 w 4278447"/>
                <a:gd name="connsiteY7" fmla="*/ 19821 h 2483850"/>
                <a:gd name="connsiteX0" fmla="*/ 190462 w 4278447"/>
                <a:gd name="connsiteY0" fmla="*/ 19821 h 2156048"/>
                <a:gd name="connsiteX1" fmla="*/ 134426 w 4278447"/>
                <a:gd name="connsiteY1" fmla="*/ 1984712 h 2156048"/>
                <a:gd name="connsiteX2" fmla="*/ 1903535 w 4278447"/>
                <a:gd name="connsiteY2" fmla="*/ 2125032 h 2156048"/>
                <a:gd name="connsiteX3" fmla="*/ 3219364 w 4278447"/>
                <a:gd name="connsiteY3" fmla="*/ 1733132 h 2156048"/>
                <a:gd name="connsiteX4" fmla="*/ 4278447 w 4278447"/>
                <a:gd name="connsiteY4" fmla="*/ 2132475 h 2156048"/>
                <a:gd name="connsiteX5" fmla="*/ 4121400 w 4278447"/>
                <a:gd name="connsiteY5" fmla="*/ 425490 h 2156048"/>
                <a:gd name="connsiteX6" fmla="*/ 2253091 w 4278447"/>
                <a:gd name="connsiteY6" fmla="*/ 946244 h 2156048"/>
                <a:gd name="connsiteX7" fmla="*/ 190462 w 4278447"/>
                <a:gd name="connsiteY7" fmla="*/ 19821 h 2156048"/>
                <a:gd name="connsiteX0" fmla="*/ 190462 w 4123444"/>
                <a:gd name="connsiteY0" fmla="*/ 19821 h 2296520"/>
                <a:gd name="connsiteX1" fmla="*/ 134426 w 4123444"/>
                <a:gd name="connsiteY1" fmla="*/ 1984712 h 2296520"/>
                <a:gd name="connsiteX2" fmla="*/ 1903535 w 4123444"/>
                <a:gd name="connsiteY2" fmla="*/ 2125032 h 2296520"/>
                <a:gd name="connsiteX3" fmla="*/ 3219364 w 4123444"/>
                <a:gd name="connsiteY3" fmla="*/ 1733132 h 2296520"/>
                <a:gd name="connsiteX4" fmla="*/ 4076058 w 4123444"/>
                <a:gd name="connsiteY4" fmla="*/ 2296520 h 2296520"/>
                <a:gd name="connsiteX5" fmla="*/ 4121400 w 4123444"/>
                <a:gd name="connsiteY5" fmla="*/ 425490 h 2296520"/>
                <a:gd name="connsiteX6" fmla="*/ 2253091 w 4123444"/>
                <a:gd name="connsiteY6" fmla="*/ 946244 h 2296520"/>
                <a:gd name="connsiteX7" fmla="*/ 190462 w 4123444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50461 w 4137778"/>
                <a:gd name="connsiteY3" fmla="*/ 1653026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743959 w 4137778"/>
                <a:gd name="connsiteY2" fmla="*/ 2008680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71208 h 2347907"/>
                <a:gd name="connsiteX1" fmla="*/ 134426 w 4137778"/>
                <a:gd name="connsiteY1" fmla="*/ 2036099 h 2347907"/>
                <a:gd name="connsiteX2" fmla="*/ 1743959 w 4137778"/>
                <a:gd name="connsiteY2" fmla="*/ 2060067 h 2347907"/>
                <a:gd name="connsiteX3" fmla="*/ 3005036 w 4137778"/>
                <a:gd name="connsiteY3" fmla="*/ 1420314 h 2347907"/>
                <a:gd name="connsiteX4" fmla="*/ 4076058 w 4137778"/>
                <a:gd name="connsiteY4" fmla="*/ 2347907 h 2347907"/>
                <a:gd name="connsiteX5" fmla="*/ 4121400 w 4137778"/>
                <a:gd name="connsiteY5" fmla="*/ 476877 h 2347907"/>
                <a:gd name="connsiteX6" fmla="*/ 2524006 w 4137778"/>
                <a:gd name="connsiteY6" fmla="*/ 157021 h 2347907"/>
                <a:gd name="connsiteX7" fmla="*/ 190462 w 4137778"/>
                <a:gd name="connsiteY7" fmla="*/ 71208 h 2347907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43959 w 4136561"/>
                <a:gd name="connsiteY2" fmla="*/ 2074782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172559 w 4136561"/>
                <a:gd name="connsiteY2" fmla="*/ 2038616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71870 w 4136561"/>
                <a:gd name="connsiteY2" fmla="*/ 2076014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33338 h 2310037"/>
                <a:gd name="connsiteX1" fmla="*/ 134426 w 4136561"/>
                <a:gd name="connsiteY1" fmla="*/ 1998229 h 2310037"/>
                <a:gd name="connsiteX2" fmla="*/ 1771870 w 4136561"/>
                <a:gd name="connsiteY2" fmla="*/ 2023429 h 2310037"/>
                <a:gd name="connsiteX3" fmla="*/ 3005036 w 4136561"/>
                <a:gd name="connsiteY3" fmla="*/ 1382444 h 2310037"/>
                <a:gd name="connsiteX4" fmla="*/ 4076058 w 4136561"/>
                <a:gd name="connsiteY4" fmla="*/ 2310037 h 2310037"/>
                <a:gd name="connsiteX5" fmla="*/ 4119314 w 4136561"/>
                <a:gd name="connsiteY5" fmla="*/ 854272 h 2310037"/>
                <a:gd name="connsiteX6" fmla="*/ 2030307 w 4136561"/>
                <a:gd name="connsiteY6" fmla="*/ 556427 h 2310037"/>
                <a:gd name="connsiteX7" fmla="*/ 190462 w 4136561"/>
                <a:gd name="connsiteY7" fmla="*/ 33338 h 2310037"/>
                <a:gd name="connsiteX0" fmla="*/ 190462 w 4105009"/>
                <a:gd name="connsiteY0" fmla="*/ 29852 h 2306551"/>
                <a:gd name="connsiteX1" fmla="*/ 134426 w 4105009"/>
                <a:gd name="connsiteY1" fmla="*/ 1994743 h 2306551"/>
                <a:gd name="connsiteX2" fmla="*/ 1771870 w 4105009"/>
                <a:gd name="connsiteY2" fmla="*/ 2019943 h 2306551"/>
                <a:gd name="connsiteX3" fmla="*/ 3005036 w 4105009"/>
                <a:gd name="connsiteY3" fmla="*/ 1378958 h 2306551"/>
                <a:gd name="connsiteX4" fmla="*/ 4076058 w 4105009"/>
                <a:gd name="connsiteY4" fmla="*/ 2306551 h 2306551"/>
                <a:gd name="connsiteX5" fmla="*/ 4016072 w 4105009"/>
                <a:gd name="connsiteY5" fmla="*/ 343426 h 2306551"/>
                <a:gd name="connsiteX6" fmla="*/ 2030307 w 4105009"/>
                <a:gd name="connsiteY6" fmla="*/ 552941 h 2306551"/>
                <a:gd name="connsiteX7" fmla="*/ 190462 w 4105009"/>
                <a:gd name="connsiteY7" fmla="*/ 29852 h 2306551"/>
                <a:gd name="connsiteX0" fmla="*/ 190462 w 4105009"/>
                <a:gd name="connsiteY0" fmla="*/ 29852 h 2819487"/>
                <a:gd name="connsiteX1" fmla="*/ 134426 w 4105009"/>
                <a:gd name="connsiteY1" fmla="*/ 1994743 h 2819487"/>
                <a:gd name="connsiteX2" fmla="*/ 1771870 w 4105009"/>
                <a:gd name="connsiteY2" fmla="*/ 2019943 h 2819487"/>
                <a:gd name="connsiteX3" fmla="*/ 3166779 w 4105009"/>
                <a:gd name="connsiteY3" fmla="*/ 2817990 h 2819487"/>
                <a:gd name="connsiteX4" fmla="*/ 4076058 w 4105009"/>
                <a:gd name="connsiteY4" fmla="*/ 2306551 h 2819487"/>
                <a:gd name="connsiteX5" fmla="*/ 4016072 w 4105009"/>
                <a:gd name="connsiteY5" fmla="*/ 343426 h 2819487"/>
                <a:gd name="connsiteX6" fmla="*/ 2030307 w 4105009"/>
                <a:gd name="connsiteY6" fmla="*/ 552941 h 2819487"/>
                <a:gd name="connsiteX7" fmla="*/ 190462 w 4105009"/>
                <a:gd name="connsiteY7" fmla="*/ 29852 h 2819487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166779 w 4053461"/>
                <a:gd name="connsiteY3" fmla="*/ 2817990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243383 w 4053461"/>
                <a:gd name="connsiteY3" fmla="*/ 2340433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6352 h 3621754"/>
                <a:gd name="connsiteX1" fmla="*/ 134426 w 4094272"/>
                <a:gd name="connsiteY1" fmla="*/ 2001243 h 3621754"/>
                <a:gd name="connsiteX2" fmla="*/ 1771870 w 4094272"/>
                <a:gd name="connsiteY2" fmla="*/ 2026443 h 3621754"/>
                <a:gd name="connsiteX3" fmla="*/ 3243383 w 4094272"/>
                <a:gd name="connsiteY3" fmla="*/ 2346933 h 3621754"/>
                <a:gd name="connsiteX4" fmla="*/ 4009235 w 4094272"/>
                <a:gd name="connsiteY4" fmla="*/ 3621754 h 3621754"/>
                <a:gd name="connsiteX5" fmla="*/ 4086948 w 4094272"/>
                <a:gd name="connsiteY5" fmla="*/ 1304006 h 3621754"/>
                <a:gd name="connsiteX6" fmla="*/ 2030307 w 4094272"/>
                <a:gd name="connsiteY6" fmla="*/ 559441 h 3621754"/>
                <a:gd name="connsiteX7" fmla="*/ 190462 w 4094272"/>
                <a:gd name="connsiteY7" fmla="*/ 36352 h 3621754"/>
                <a:gd name="connsiteX0" fmla="*/ 190462 w 4094272"/>
                <a:gd name="connsiteY0" fmla="*/ 29838 h 3615240"/>
                <a:gd name="connsiteX1" fmla="*/ 134426 w 4094272"/>
                <a:gd name="connsiteY1" fmla="*/ 1994729 h 3615240"/>
                <a:gd name="connsiteX2" fmla="*/ 1771870 w 4094272"/>
                <a:gd name="connsiteY2" fmla="*/ 2019929 h 3615240"/>
                <a:gd name="connsiteX3" fmla="*/ 3243383 w 4094272"/>
                <a:gd name="connsiteY3" fmla="*/ 2340419 h 3615240"/>
                <a:gd name="connsiteX4" fmla="*/ 4009235 w 4094272"/>
                <a:gd name="connsiteY4" fmla="*/ 3615240 h 3615240"/>
                <a:gd name="connsiteX5" fmla="*/ 4086948 w 4094272"/>
                <a:gd name="connsiteY5" fmla="*/ 1297492 h 3615240"/>
                <a:gd name="connsiteX6" fmla="*/ 1726182 w 4094272"/>
                <a:gd name="connsiteY6" fmla="*/ 692523 h 3615240"/>
                <a:gd name="connsiteX7" fmla="*/ 190462 w 4094272"/>
                <a:gd name="connsiteY7" fmla="*/ 29838 h 3615240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3243383 w 4094272"/>
                <a:gd name="connsiteY3" fmla="*/ 2348372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17012 h 3602414"/>
                <a:gd name="connsiteX1" fmla="*/ 134426 w 4094272"/>
                <a:gd name="connsiteY1" fmla="*/ 1981903 h 3602414"/>
                <a:gd name="connsiteX2" fmla="*/ 1404029 w 4094272"/>
                <a:gd name="connsiteY2" fmla="*/ 2253189 h 3602414"/>
                <a:gd name="connsiteX3" fmla="*/ 2957952 w 4094272"/>
                <a:gd name="connsiteY3" fmla="*/ 2402432 h 3602414"/>
                <a:gd name="connsiteX4" fmla="*/ 4009235 w 4094272"/>
                <a:gd name="connsiteY4" fmla="*/ 3602414 h 3602414"/>
                <a:gd name="connsiteX5" fmla="*/ 4086948 w 4094272"/>
                <a:gd name="connsiteY5" fmla="*/ 1284666 h 3602414"/>
                <a:gd name="connsiteX6" fmla="*/ 1726182 w 4094272"/>
                <a:gd name="connsiteY6" fmla="*/ 679697 h 3602414"/>
                <a:gd name="connsiteX7" fmla="*/ 190462 w 4094272"/>
                <a:gd name="connsiteY7" fmla="*/ 17012 h 3602414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26182 w 4094272"/>
                <a:gd name="connsiteY6" fmla="*/ 662685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207590"/>
                <a:gd name="connsiteY0" fmla="*/ 0 h 3585402"/>
                <a:gd name="connsiteX1" fmla="*/ 134426 w 4207590"/>
                <a:gd name="connsiteY1" fmla="*/ 1964891 h 3585402"/>
                <a:gd name="connsiteX2" fmla="*/ 1404029 w 4207590"/>
                <a:gd name="connsiteY2" fmla="*/ 2236177 h 3585402"/>
                <a:gd name="connsiteX3" fmla="*/ 2883153 w 4207590"/>
                <a:gd name="connsiteY3" fmla="*/ 2065133 h 3585402"/>
                <a:gd name="connsiteX4" fmla="*/ 4009235 w 4207590"/>
                <a:gd name="connsiteY4" fmla="*/ 3585402 h 3585402"/>
                <a:gd name="connsiteX5" fmla="*/ 4205929 w 4207590"/>
                <a:gd name="connsiteY5" fmla="*/ 398471 h 3585402"/>
                <a:gd name="connsiteX6" fmla="*/ 1788067 w 4207590"/>
                <a:gd name="connsiteY6" fmla="*/ 774722 h 3585402"/>
                <a:gd name="connsiteX7" fmla="*/ 190462 w 4207590"/>
                <a:gd name="connsiteY7" fmla="*/ 0 h 3585402"/>
                <a:gd name="connsiteX0" fmla="*/ 190462 w 4221873"/>
                <a:gd name="connsiteY0" fmla="*/ 0 h 2237633"/>
                <a:gd name="connsiteX1" fmla="*/ 134426 w 4221873"/>
                <a:gd name="connsiteY1" fmla="*/ 1964891 h 2237633"/>
                <a:gd name="connsiteX2" fmla="*/ 1404029 w 4221873"/>
                <a:gd name="connsiteY2" fmla="*/ 2236177 h 2237633"/>
                <a:gd name="connsiteX3" fmla="*/ 2883153 w 4221873"/>
                <a:gd name="connsiteY3" fmla="*/ 2065133 h 2237633"/>
                <a:gd name="connsiteX4" fmla="*/ 4159512 w 4221873"/>
                <a:gd name="connsiteY4" fmla="*/ 1897817 h 2237633"/>
                <a:gd name="connsiteX5" fmla="*/ 4205929 w 4221873"/>
                <a:gd name="connsiteY5" fmla="*/ 398471 h 2237633"/>
                <a:gd name="connsiteX6" fmla="*/ 1788067 w 4221873"/>
                <a:gd name="connsiteY6" fmla="*/ 774722 h 2237633"/>
                <a:gd name="connsiteX7" fmla="*/ 190462 w 4221873"/>
                <a:gd name="connsiteY7" fmla="*/ 0 h 2237633"/>
                <a:gd name="connsiteX0" fmla="*/ 190462 w 4221873"/>
                <a:gd name="connsiteY0" fmla="*/ 0 h 2237359"/>
                <a:gd name="connsiteX1" fmla="*/ 134426 w 4221873"/>
                <a:gd name="connsiteY1" fmla="*/ 1964891 h 2237359"/>
                <a:gd name="connsiteX2" fmla="*/ 1404029 w 4221873"/>
                <a:gd name="connsiteY2" fmla="*/ 2236177 h 2237359"/>
                <a:gd name="connsiteX3" fmla="*/ 4159512 w 4221873"/>
                <a:gd name="connsiteY3" fmla="*/ 1897817 h 2237359"/>
                <a:gd name="connsiteX4" fmla="*/ 4205929 w 4221873"/>
                <a:gd name="connsiteY4" fmla="*/ 398471 h 2237359"/>
                <a:gd name="connsiteX5" fmla="*/ 1788067 w 4221873"/>
                <a:gd name="connsiteY5" fmla="*/ 774722 h 2237359"/>
                <a:gd name="connsiteX6" fmla="*/ 190462 w 4221873"/>
                <a:gd name="connsiteY6" fmla="*/ 0 h 2237359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788067 w 4210671"/>
                <a:gd name="connsiteY5" fmla="*/ 774722 h 2236335"/>
                <a:gd name="connsiteX6" fmla="*/ 190462 w 4210671"/>
                <a:gd name="connsiteY6" fmla="*/ 0 h 2236335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875749 w 4210671"/>
                <a:gd name="connsiteY5" fmla="*/ 723942 h 2236335"/>
                <a:gd name="connsiteX6" fmla="*/ 190462 w 4210671"/>
                <a:gd name="connsiteY6" fmla="*/ 0 h 2236335"/>
                <a:gd name="connsiteX0" fmla="*/ 190462 w 4210671"/>
                <a:gd name="connsiteY0" fmla="*/ 0 h 2048506"/>
                <a:gd name="connsiteX1" fmla="*/ 134426 w 4210671"/>
                <a:gd name="connsiteY1" fmla="*/ 1964891 h 2048506"/>
                <a:gd name="connsiteX2" fmla="*/ 1839003 w 4210671"/>
                <a:gd name="connsiteY2" fmla="*/ 1643281 h 2048506"/>
                <a:gd name="connsiteX3" fmla="*/ 4106592 w 4210671"/>
                <a:gd name="connsiteY3" fmla="*/ 2048506 h 2048506"/>
                <a:gd name="connsiteX4" fmla="*/ 4205929 w 4210671"/>
                <a:gd name="connsiteY4" fmla="*/ 398471 h 2048506"/>
                <a:gd name="connsiteX5" fmla="*/ 1875749 w 4210671"/>
                <a:gd name="connsiteY5" fmla="*/ 723942 h 2048506"/>
                <a:gd name="connsiteX6" fmla="*/ 190462 w 4210671"/>
                <a:gd name="connsiteY6" fmla="*/ 0 h 2048506"/>
                <a:gd name="connsiteX0" fmla="*/ 190462 w 4210671"/>
                <a:gd name="connsiteY0" fmla="*/ 0 h 2192532"/>
                <a:gd name="connsiteX1" fmla="*/ 134426 w 4210671"/>
                <a:gd name="connsiteY1" fmla="*/ 1964891 h 2192532"/>
                <a:gd name="connsiteX2" fmla="*/ 1839003 w 4210671"/>
                <a:gd name="connsiteY2" fmla="*/ 1643281 h 2192532"/>
                <a:gd name="connsiteX3" fmla="*/ 4106592 w 4210671"/>
                <a:gd name="connsiteY3" fmla="*/ 2048506 h 2192532"/>
                <a:gd name="connsiteX4" fmla="*/ 4205929 w 4210671"/>
                <a:gd name="connsiteY4" fmla="*/ 398471 h 2192532"/>
                <a:gd name="connsiteX5" fmla="*/ 1875749 w 4210671"/>
                <a:gd name="connsiteY5" fmla="*/ 723942 h 2192532"/>
                <a:gd name="connsiteX6" fmla="*/ 190462 w 4210671"/>
                <a:gd name="connsiteY6" fmla="*/ 0 h 2192532"/>
                <a:gd name="connsiteX0" fmla="*/ 190462 w 4210671"/>
                <a:gd name="connsiteY0" fmla="*/ 0 h 2154312"/>
                <a:gd name="connsiteX1" fmla="*/ 134426 w 4210671"/>
                <a:gd name="connsiteY1" fmla="*/ 1964891 h 2154312"/>
                <a:gd name="connsiteX2" fmla="*/ 1860318 w 4210671"/>
                <a:gd name="connsiteY2" fmla="*/ 1349100 h 2154312"/>
                <a:gd name="connsiteX3" fmla="*/ 4106592 w 4210671"/>
                <a:gd name="connsiteY3" fmla="*/ 2048506 h 2154312"/>
                <a:gd name="connsiteX4" fmla="*/ 4205929 w 4210671"/>
                <a:gd name="connsiteY4" fmla="*/ 398471 h 2154312"/>
                <a:gd name="connsiteX5" fmla="*/ 1875749 w 4210671"/>
                <a:gd name="connsiteY5" fmla="*/ 723942 h 2154312"/>
                <a:gd name="connsiteX6" fmla="*/ 190462 w 4210671"/>
                <a:gd name="connsiteY6" fmla="*/ 0 h 2154312"/>
                <a:gd name="connsiteX0" fmla="*/ 190462 w 4210671"/>
                <a:gd name="connsiteY0" fmla="*/ 217257 h 2371569"/>
                <a:gd name="connsiteX1" fmla="*/ 134426 w 4210671"/>
                <a:gd name="connsiteY1" fmla="*/ 2182148 h 2371569"/>
                <a:gd name="connsiteX2" fmla="*/ 1860318 w 4210671"/>
                <a:gd name="connsiteY2" fmla="*/ 1566357 h 2371569"/>
                <a:gd name="connsiteX3" fmla="*/ 4106592 w 4210671"/>
                <a:gd name="connsiteY3" fmla="*/ 2265763 h 2371569"/>
                <a:gd name="connsiteX4" fmla="*/ 4205929 w 4210671"/>
                <a:gd name="connsiteY4" fmla="*/ 615728 h 2371569"/>
                <a:gd name="connsiteX5" fmla="*/ 1875749 w 4210671"/>
                <a:gd name="connsiteY5" fmla="*/ 941199 h 2371569"/>
                <a:gd name="connsiteX6" fmla="*/ 190462 w 4210671"/>
                <a:gd name="connsiteY6" fmla="*/ 217257 h 2371569"/>
                <a:gd name="connsiteX0" fmla="*/ 190462 w 4210671"/>
                <a:gd name="connsiteY0" fmla="*/ 426144 h 2580456"/>
                <a:gd name="connsiteX1" fmla="*/ 134426 w 4210671"/>
                <a:gd name="connsiteY1" fmla="*/ 2391035 h 2580456"/>
                <a:gd name="connsiteX2" fmla="*/ 1860318 w 4210671"/>
                <a:gd name="connsiteY2" fmla="*/ 1775244 h 2580456"/>
                <a:gd name="connsiteX3" fmla="*/ 4106592 w 4210671"/>
                <a:gd name="connsiteY3" fmla="*/ 2474650 h 2580456"/>
                <a:gd name="connsiteX4" fmla="*/ 4205929 w 4210671"/>
                <a:gd name="connsiteY4" fmla="*/ 824615 h 2580456"/>
                <a:gd name="connsiteX5" fmla="*/ 1945222 w 4210671"/>
                <a:gd name="connsiteY5" fmla="*/ 191273 h 2580456"/>
                <a:gd name="connsiteX6" fmla="*/ 190462 w 4210671"/>
                <a:gd name="connsiteY6" fmla="*/ 426144 h 2580456"/>
                <a:gd name="connsiteX0" fmla="*/ 190462 w 4210671"/>
                <a:gd name="connsiteY0" fmla="*/ 847958 h 3002270"/>
                <a:gd name="connsiteX1" fmla="*/ 134426 w 4210671"/>
                <a:gd name="connsiteY1" fmla="*/ 2812849 h 3002270"/>
                <a:gd name="connsiteX2" fmla="*/ 1860318 w 4210671"/>
                <a:gd name="connsiteY2" fmla="*/ 2197058 h 3002270"/>
                <a:gd name="connsiteX3" fmla="*/ 4106592 w 4210671"/>
                <a:gd name="connsiteY3" fmla="*/ 2896464 h 3002270"/>
                <a:gd name="connsiteX4" fmla="*/ 4205929 w 4210671"/>
                <a:gd name="connsiteY4" fmla="*/ 1246429 h 3002270"/>
                <a:gd name="connsiteX5" fmla="*/ 1988642 w 4210671"/>
                <a:gd name="connsiteY5" fmla="*/ 13828 h 3002270"/>
                <a:gd name="connsiteX6" fmla="*/ 190462 w 4210671"/>
                <a:gd name="connsiteY6" fmla="*/ 847958 h 3002270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3360 h 2417672"/>
                <a:gd name="connsiteX1" fmla="*/ 134426 w 4210671"/>
                <a:gd name="connsiteY1" fmla="*/ 2228251 h 2417672"/>
                <a:gd name="connsiteX2" fmla="*/ 1860318 w 4210671"/>
                <a:gd name="connsiteY2" fmla="*/ 1612460 h 2417672"/>
                <a:gd name="connsiteX3" fmla="*/ 4106592 w 4210671"/>
                <a:gd name="connsiteY3" fmla="*/ 2311866 h 2417672"/>
                <a:gd name="connsiteX4" fmla="*/ 4205929 w 4210671"/>
                <a:gd name="connsiteY4" fmla="*/ 661831 h 2417672"/>
                <a:gd name="connsiteX5" fmla="*/ 2811299 w 4210671"/>
                <a:gd name="connsiteY5" fmla="*/ 635122 h 2417672"/>
                <a:gd name="connsiteX6" fmla="*/ 190462 w 4210671"/>
                <a:gd name="connsiteY6" fmla="*/ 263360 h 2417672"/>
                <a:gd name="connsiteX0" fmla="*/ 190462 w 4210671"/>
                <a:gd name="connsiteY0" fmla="*/ 282818 h 2437130"/>
                <a:gd name="connsiteX1" fmla="*/ 134426 w 4210671"/>
                <a:gd name="connsiteY1" fmla="*/ 2247709 h 2437130"/>
                <a:gd name="connsiteX2" fmla="*/ 1860318 w 4210671"/>
                <a:gd name="connsiteY2" fmla="*/ 1631918 h 2437130"/>
                <a:gd name="connsiteX3" fmla="*/ 4106592 w 4210671"/>
                <a:gd name="connsiteY3" fmla="*/ 2331324 h 2437130"/>
                <a:gd name="connsiteX4" fmla="*/ 4205929 w 4210671"/>
                <a:gd name="connsiteY4" fmla="*/ 681289 h 2437130"/>
                <a:gd name="connsiteX5" fmla="*/ 2049255 w 4210671"/>
                <a:gd name="connsiteY5" fmla="*/ 544412 h 2437130"/>
                <a:gd name="connsiteX6" fmla="*/ 190462 w 4210671"/>
                <a:gd name="connsiteY6" fmla="*/ 282818 h 2437130"/>
                <a:gd name="connsiteX0" fmla="*/ 190462 w 4210671"/>
                <a:gd name="connsiteY0" fmla="*/ 251023 h 2405335"/>
                <a:gd name="connsiteX1" fmla="*/ 134426 w 4210671"/>
                <a:gd name="connsiteY1" fmla="*/ 2215914 h 2405335"/>
                <a:gd name="connsiteX2" fmla="*/ 1860318 w 4210671"/>
                <a:gd name="connsiteY2" fmla="*/ 1600123 h 2405335"/>
                <a:gd name="connsiteX3" fmla="*/ 4106592 w 4210671"/>
                <a:gd name="connsiteY3" fmla="*/ 2299529 h 2405335"/>
                <a:gd name="connsiteX4" fmla="*/ 4205929 w 4210671"/>
                <a:gd name="connsiteY4" fmla="*/ 649494 h 2405335"/>
                <a:gd name="connsiteX5" fmla="*/ 2609602 w 4210671"/>
                <a:gd name="connsiteY5" fmla="*/ 701321 h 2405335"/>
                <a:gd name="connsiteX6" fmla="*/ 190462 w 4210671"/>
                <a:gd name="connsiteY6" fmla="*/ 251023 h 2405335"/>
                <a:gd name="connsiteX0" fmla="*/ 190462 w 4182985"/>
                <a:gd name="connsiteY0" fmla="*/ 313442 h 2467754"/>
                <a:gd name="connsiteX1" fmla="*/ 134426 w 4182985"/>
                <a:gd name="connsiteY1" fmla="*/ 2278333 h 2467754"/>
                <a:gd name="connsiteX2" fmla="*/ 1860318 w 4182985"/>
                <a:gd name="connsiteY2" fmla="*/ 1662542 h 2467754"/>
                <a:gd name="connsiteX3" fmla="*/ 4106592 w 4182985"/>
                <a:gd name="connsiteY3" fmla="*/ 2361948 h 2467754"/>
                <a:gd name="connsiteX4" fmla="*/ 4173509 w 4182985"/>
                <a:gd name="connsiteY4" fmla="*/ 0 h 2467754"/>
                <a:gd name="connsiteX5" fmla="*/ 2609602 w 4182985"/>
                <a:gd name="connsiteY5" fmla="*/ 763740 h 2467754"/>
                <a:gd name="connsiteX6" fmla="*/ 190462 w 4182985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09602 w 4182986"/>
                <a:gd name="connsiteY5" fmla="*/ 76374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712311 w 4182986"/>
                <a:gd name="connsiteY5" fmla="*/ 108526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547568"/>
                <a:gd name="connsiteX1" fmla="*/ 134426 w 4182986"/>
                <a:gd name="connsiteY1" fmla="*/ 2278333 h 2547568"/>
                <a:gd name="connsiteX2" fmla="*/ 2746666 w 4182986"/>
                <a:gd name="connsiteY2" fmla="*/ 2182627 h 2547568"/>
                <a:gd name="connsiteX3" fmla="*/ 4106592 w 4182986"/>
                <a:gd name="connsiteY3" fmla="*/ 2361948 h 2547568"/>
                <a:gd name="connsiteX4" fmla="*/ 4173509 w 4182986"/>
                <a:gd name="connsiteY4" fmla="*/ 0 h 2547568"/>
                <a:gd name="connsiteX5" fmla="*/ 2712311 w 4182986"/>
                <a:gd name="connsiteY5" fmla="*/ 1085260 h 2547568"/>
                <a:gd name="connsiteX6" fmla="*/ 190462 w 4182986"/>
                <a:gd name="connsiteY6" fmla="*/ 313442 h 2547568"/>
                <a:gd name="connsiteX0" fmla="*/ 190462 w 4182986"/>
                <a:gd name="connsiteY0" fmla="*/ 313442 h 2632073"/>
                <a:gd name="connsiteX1" fmla="*/ 134426 w 4182986"/>
                <a:gd name="connsiteY1" fmla="*/ 2278333 h 2632073"/>
                <a:gd name="connsiteX2" fmla="*/ 2746666 w 4182986"/>
                <a:gd name="connsiteY2" fmla="*/ 2182627 h 2632073"/>
                <a:gd name="connsiteX3" fmla="*/ 4106592 w 4182986"/>
                <a:gd name="connsiteY3" fmla="*/ 2361948 h 2632073"/>
                <a:gd name="connsiteX4" fmla="*/ 4173509 w 4182986"/>
                <a:gd name="connsiteY4" fmla="*/ 0 h 2632073"/>
                <a:gd name="connsiteX5" fmla="*/ 2712311 w 4182986"/>
                <a:gd name="connsiteY5" fmla="*/ 1085260 h 2632073"/>
                <a:gd name="connsiteX6" fmla="*/ 190462 w 4182986"/>
                <a:gd name="connsiteY6" fmla="*/ 313442 h 2632073"/>
                <a:gd name="connsiteX0" fmla="*/ 190462 w 4186041"/>
                <a:gd name="connsiteY0" fmla="*/ 313442 h 2572398"/>
                <a:gd name="connsiteX1" fmla="*/ 134426 w 4186041"/>
                <a:gd name="connsiteY1" fmla="*/ 2278333 h 2572398"/>
                <a:gd name="connsiteX2" fmla="*/ 2746666 w 4186041"/>
                <a:gd name="connsiteY2" fmla="*/ 2182627 h 2572398"/>
                <a:gd name="connsiteX3" fmla="*/ 4117617 w 4186041"/>
                <a:gd name="connsiteY3" fmla="*/ 1630095 h 2572398"/>
                <a:gd name="connsiteX4" fmla="*/ 4173509 w 4186041"/>
                <a:gd name="connsiteY4" fmla="*/ 0 h 2572398"/>
                <a:gd name="connsiteX5" fmla="*/ 2712311 w 4186041"/>
                <a:gd name="connsiteY5" fmla="*/ 1085260 h 2572398"/>
                <a:gd name="connsiteX6" fmla="*/ 190462 w 4186041"/>
                <a:gd name="connsiteY6" fmla="*/ 313442 h 2572398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1031"/>
                <a:gd name="connsiteX1" fmla="*/ 134426 w 4186041"/>
                <a:gd name="connsiteY1" fmla="*/ 2278333 h 2491031"/>
                <a:gd name="connsiteX2" fmla="*/ 1462449 w 4186041"/>
                <a:gd name="connsiteY2" fmla="*/ 1743345 h 2491031"/>
                <a:gd name="connsiteX3" fmla="*/ 4117617 w 4186041"/>
                <a:gd name="connsiteY3" fmla="*/ 1630095 h 2491031"/>
                <a:gd name="connsiteX4" fmla="*/ 4173509 w 4186041"/>
                <a:gd name="connsiteY4" fmla="*/ 0 h 2491031"/>
                <a:gd name="connsiteX5" fmla="*/ 2712311 w 4186041"/>
                <a:gd name="connsiteY5" fmla="*/ 1085260 h 2491031"/>
                <a:gd name="connsiteX6" fmla="*/ 190462 w 4186041"/>
                <a:gd name="connsiteY6" fmla="*/ 313442 h 2491031"/>
                <a:gd name="connsiteX0" fmla="*/ 190462 w 4186041"/>
                <a:gd name="connsiteY0" fmla="*/ 313442 h 2504282"/>
                <a:gd name="connsiteX1" fmla="*/ 134426 w 4186041"/>
                <a:gd name="connsiteY1" fmla="*/ 2278333 h 2504282"/>
                <a:gd name="connsiteX2" fmla="*/ 2071768 w 4186041"/>
                <a:gd name="connsiteY2" fmla="*/ 1835837 h 2504282"/>
                <a:gd name="connsiteX3" fmla="*/ 4117617 w 4186041"/>
                <a:gd name="connsiteY3" fmla="*/ 1630095 h 2504282"/>
                <a:gd name="connsiteX4" fmla="*/ 4173509 w 4186041"/>
                <a:gd name="connsiteY4" fmla="*/ 0 h 2504282"/>
                <a:gd name="connsiteX5" fmla="*/ 2712311 w 4186041"/>
                <a:gd name="connsiteY5" fmla="*/ 1085260 h 2504282"/>
                <a:gd name="connsiteX6" fmla="*/ 190462 w 4186041"/>
                <a:gd name="connsiteY6" fmla="*/ 313442 h 2504282"/>
                <a:gd name="connsiteX0" fmla="*/ 190462 w 4186041"/>
                <a:gd name="connsiteY0" fmla="*/ 313442 h 2495159"/>
                <a:gd name="connsiteX1" fmla="*/ 134426 w 4186041"/>
                <a:gd name="connsiteY1" fmla="*/ 2278333 h 2495159"/>
                <a:gd name="connsiteX2" fmla="*/ 1894289 w 4186041"/>
                <a:gd name="connsiteY2" fmla="*/ 1773346 h 2495159"/>
                <a:gd name="connsiteX3" fmla="*/ 4117617 w 4186041"/>
                <a:gd name="connsiteY3" fmla="*/ 1630095 h 2495159"/>
                <a:gd name="connsiteX4" fmla="*/ 4173509 w 4186041"/>
                <a:gd name="connsiteY4" fmla="*/ 0 h 2495159"/>
                <a:gd name="connsiteX5" fmla="*/ 2712311 w 4186041"/>
                <a:gd name="connsiteY5" fmla="*/ 1085260 h 2495159"/>
                <a:gd name="connsiteX6" fmla="*/ 190462 w 4186041"/>
                <a:gd name="connsiteY6" fmla="*/ 313442 h 2495159"/>
                <a:gd name="connsiteX0" fmla="*/ 190462 w 4186041"/>
                <a:gd name="connsiteY0" fmla="*/ 313442 h 2283311"/>
                <a:gd name="connsiteX1" fmla="*/ 134426 w 4186041"/>
                <a:gd name="connsiteY1" fmla="*/ 2278333 h 2283311"/>
                <a:gd name="connsiteX2" fmla="*/ 1894289 w 4186041"/>
                <a:gd name="connsiteY2" fmla="*/ 1773346 h 2283311"/>
                <a:gd name="connsiteX3" fmla="*/ 4117617 w 4186041"/>
                <a:gd name="connsiteY3" fmla="*/ 1630095 h 2283311"/>
                <a:gd name="connsiteX4" fmla="*/ 4173509 w 4186041"/>
                <a:gd name="connsiteY4" fmla="*/ 0 h 2283311"/>
                <a:gd name="connsiteX5" fmla="*/ 2712311 w 4186041"/>
                <a:gd name="connsiteY5" fmla="*/ 1085260 h 2283311"/>
                <a:gd name="connsiteX6" fmla="*/ 190462 w 4186041"/>
                <a:gd name="connsiteY6" fmla="*/ 313442 h 228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6041" h="2283311">
                  <a:moveTo>
                    <a:pt x="190462" y="313442"/>
                  </a:moveTo>
                  <a:cubicBezTo>
                    <a:pt x="-53509" y="880135"/>
                    <a:pt x="-52993" y="1980567"/>
                    <a:pt x="134426" y="2278333"/>
                  </a:cubicBezTo>
                  <a:cubicBezTo>
                    <a:pt x="960817" y="2335649"/>
                    <a:pt x="1230424" y="1881386"/>
                    <a:pt x="1894289" y="1773346"/>
                  </a:cubicBezTo>
                  <a:cubicBezTo>
                    <a:pt x="2558154" y="1665306"/>
                    <a:pt x="2966317" y="2878969"/>
                    <a:pt x="4117617" y="1630095"/>
                  </a:cubicBezTo>
                  <a:cubicBezTo>
                    <a:pt x="4202504" y="839186"/>
                    <a:pt x="4191335" y="441362"/>
                    <a:pt x="4173509" y="0"/>
                  </a:cubicBezTo>
                  <a:cubicBezTo>
                    <a:pt x="3552649" y="1002876"/>
                    <a:pt x="3024098" y="1061194"/>
                    <a:pt x="2712311" y="1085260"/>
                  </a:cubicBezTo>
                  <a:cubicBezTo>
                    <a:pt x="2400524" y="1109326"/>
                    <a:pt x="828483" y="280973"/>
                    <a:pt x="190462" y="313442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  <a:alpha val="99000"/>
                  </a:schemeClr>
                </a:gs>
                <a:gs pos="52024">
                  <a:srgbClr val="537685">
                    <a:alpha val="90000"/>
                  </a:srgbClr>
                </a:gs>
                <a:gs pos="90000">
                  <a:schemeClr val="accent1">
                    <a:lumMod val="90000"/>
                    <a:lumOff val="10000"/>
                    <a:alpha val="9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43872D7-0A55-2246-95B4-CC2ABF99A558}"/>
                </a:ext>
              </a:extLst>
            </p:cNvPr>
            <p:cNvSpPr/>
            <p:nvPr/>
          </p:nvSpPr>
          <p:spPr>
            <a:xfrm rot="21580796">
              <a:off x="7728356" y="2496461"/>
              <a:ext cx="4003162" cy="427368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3995991 w 4016711"/>
                <a:gd name="connsiteY0" fmla="*/ 12466 h 3526536"/>
                <a:gd name="connsiteX1" fmla="*/ 2612858 w 4016711"/>
                <a:gd name="connsiteY1" fmla="*/ 1053487 h 3526536"/>
                <a:gd name="connsiteX2" fmla="*/ 616278 w 4016711"/>
                <a:gd name="connsiteY2" fmla="*/ 1305157 h 3526536"/>
                <a:gd name="connsiteX3" fmla="*/ 0 w 4016711"/>
                <a:gd name="connsiteY3" fmla="*/ 1191076 h 3526536"/>
                <a:gd name="connsiteX4" fmla="*/ 555718 w 4016711"/>
                <a:gd name="connsiteY4" fmla="*/ 3526536 h 3526536"/>
                <a:gd name="connsiteX5" fmla="*/ 1513899 w 4016711"/>
                <a:gd name="connsiteY5" fmla="*/ 2462838 h 3526536"/>
                <a:gd name="connsiteX6" fmla="*/ 3049085 w 4016711"/>
                <a:gd name="connsiteY6" fmla="*/ 1909165 h 3526536"/>
                <a:gd name="connsiteX7" fmla="*/ 4010279 w 4016711"/>
                <a:gd name="connsiteY7" fmla="*/ 1469791 h 3526536"/>
                <a:gd name="connsiteX8" fmla="*/ 3995991 w 4016711"/>
                <a:gd name="connsiteY8" fmla="*/ 12466 h 3526536"/>
                <a:gd name="connsiteX0" fmla="*/ 3995991 w 4016711"/>
                <a:gd name="connsiteY0" fmla="*/ 11624 h 3525694"/>
                <a:gd name="connsiteX1" fmla="*/ 2612858 w 4016711"/>
                <a:gd name="connsiteY1" fmla="*/ 1052645 h 3525694"/>
                <a:gd name="connsiteX2" fmla="*/ 1103958 w 4016711"/>
                <a:gd name="connsiteY2" fmla="*/ 283235 h 3525694"/>
                <a:gd name="connsiteX3" fmla="*/ 0 w 4016711"/>
                <a:gd name="connsiteY3" fmla="*/ 1190234 h 3525694"/>
                <a:gd name="connsiteX4" fmla="*/ 555718 w 4016711"/>
                <a:gd name="connsiteY4" fmla="*/ 3525694 h 3525694"/>
                <a:gd name="connsiteX5" fmla="*/ 1513899 w 4016711"/>
                <a:gd name="connsiteY5" fmla="*/ 2461996 h 3525694"/>
                <a:gd name="connsiteX6" fmla="*/ 3049085 w 4016711"/>
                <a:gd name="connsiteY6" fmla="*/ 1908323 h 3525694"/>
                <a:gd name="connsiteX7" fmla="*/ 4010279 w 4016711"/>
                <a:gd name="connsiteY7" fmla="*/ 1468949 h 3525694"/>
                <a:gd name="connsiteX8" fmla="*/ 3995991 w 4016711"/>
                <a:gd name="connsiteY8" fmla="*/ 11624 h 3525694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2818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3199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50875"/>
                <a:gd name="connsiteX1" fmla="*/ 2612858 w 4013863"/>
                <a:gd name="connsiteY1" fmla="*/ 1962586 h 4450875"/>
                <a:gd name="connsiteX2" fmla="*/ 1103958 w 4013863"/>
                <a:gd name="connsiteY2" fmla="*/ 1193176 h 4450875"/>
                <a:gd name="connsiteX3" fmla="*/ 0 w 4013863"/>
                <a:gd name="connsiteY3" fmla="*/ 2100175 h 4450875"/>
                <a:gd name="connsiteX4" fmla="*/ 250918 w 4013863"/>
                <a:gd name="connsiteY4" fmla="*/ 4450875 h 4450875"/>
                <a:gd name="connsiteX5" fmla="*/ 1513899 w 4013863"/>
                <a:gd name="connsiteY5" fmla="*/ 3371937 h 4450875"/>
                <a:gd name="connsiteX6" fmla="*/ 3049085 w 4013863"/>
                <a:gd name="connsiteY6" fmla="*/ 3199264 h 4450875"/>
                <a:gd name="connsiteX7" fmla="*/ 4010279 w 4013863"/>
                <a:gd name="connsiteY7" fmla="*/ 2378890 h 4450875"/>
                <a:gd name="connsiteX8" fmla="*/ 3980751 w 4013863"/>
                <a:gd name="connsiteY8" fmla="*/ 7165 h 4450875"/>
                <a:gd name="connsiteX0" fmla="*/ 4041561 w 4074673"/>
                <a:gd name="connsiteY0" fmla="*/ 7165 h 4450875"/>
                <a:gd name="connsiteX1" fmla="*/ 2673668 w 4074673"/>
                <a:gd name="connsiteY1" fmla="*/ 1962586 h 4450875"/>
                <a:gd name="connsiteX2" fmla="*/ 1164768 w 4074673"/>
                <a:gd name="connsiteY2" fmla="*/ 1193176 h 4450875"/>
                <a:gd name="connsiteX3" fmla="*/ 60810 w 4074673"/>
                <a:gd name="connsiteY3" fmla="*/ 2100175 h 4450875"/>
                <a:gd name="connsiteX4" fmla="*/ 311728 w 4074673"/>
                <a:gd name="connsiteY4" fmla="*/ 4450875 h 4450875"/>
                <a:gd name="connsiteX5" fmla="*/ 1574709 w 4074673"/>
                <a:gd name="connsiteY5" fmla="*/ 3371937 h 4450875"/>
                <a:gd name="connsiteX6" fmla="*/ 3109895 w 4074673"/>
                <a:gd name="connsiteY6" fmla="*/ 3199264 h 4450875"/>
                <a:gd name="connsiteX7" fmla="*/ 4071089 w 4074673"/>
                <a:gd name="connsiteY7" fmla="*/ 2378890 h 4450875"/>
                <a:gd name="connsiteX8" fmla="*/ 4041561 w 4074673"/>
                <a:gd name="connsiteY8" fmla="*/ 7165 h 4450875"/>
                <a:gd name="connsiteX0" fmla="*/ 4074240 w 4107352"/>
                <a:gd name="connsiteY0" fmla="*/ 7165 h 4450875"/>
                <a:gd name="connsiteX1" fmla="*/ 2706347 w 4107352"/>
                <a:gd name="connsiteY1" fmla="*/ 1962586 h 4450875"/>
                <a:gd name="connsiteX2" fmla="*/ 1197447 w 4107352"/>
                <a:gd name="connsiteY2" fmla="*/ 1193176 h 4450875"/>
                <a:gd name="connsiteX3" fmla="*/ 93489 w 4107352"/>
                <a:gd name="connsiteY3" fmla="*/ 2100175 h 4450875"/>
                <a:gd name="connsiteX4" fmla="*/ 344407 w 4107352"/>
                <a:gd name="connsiteY4" fmla="*/ 4450875 h 4450875"/>
                <a:gd name="connsiteX5" fmla="*/ 1607388 w 4107352"/>
                <a:gd name="connsiteY5" fmla="*/ 3371937 h 4450875"/>
                <a:gd name="connsiteX6" fmla="*/ 3142574 w 4107352"/>
                <a:gd name="connsiteY6" fmla="*/ 3199264 h 4450875"/>
                <a:gd name="connsiteX7" fmla="*/ 4103768 w 4107352"/>
                <a:gd name="connsiteY7" fmla="*/ 2378890 h 4450875"/>
                <a:gd name="connsiteX8" fmla="*/ 4074240 w 4107352"/>
                <a:gd name="connsiteY8" fmla="*/ 7165 h 4450875"/>
                <a:gd name="connsiteX0" fmla="*/ 4135196 w 4168308"/>
                <a:gd name="connsiteY0" fmla="*/ 7165 h 4420395"/>
                <a:gd name="connsiteX1" fmla="*/ 2767303 w 4168308"/>
                <a:gd name="connsiteY1" fmla="*/ 1962586 h 4420395"/>
                <a:gd name="connsiteX2" fmla="*/ 1258403 w 4168308"/>
                <a:gd name="connsiteY2" fmla="*/ 1193176 h 4420395"/>
                <a:gd name="connsiteX3" fmla="*/ 154445 w 4168308"/>
                <a:gd name="connsiteY3" fmla="*/ 2100175 h 4420395"/>
                <a:gd name="connsiteX4" fmla="*/ 252963 w 4168308"/>
                <a:gd name="connsiteY4" fmla="*/ 4420395 h 4420395"/>
                <a:gd name="connsiteX5" fmla="*/ 1668344 w 4168308"/>
                <a:gd name="connsiteY5" fmla="*/ 3371937 h 4420395"/>
                <a:gd name="connsiteX6" fmla="*/ 3203530 w 4168308"/>
                <a:gd name="connsiteY6" fmla="*/ 3199264 h 4420395"/>
                <a:gd name="connsiteX7" fmla="*/ 4164724 w 4168308"/>
                <a:gd name="connsiteY7" fmla="*/ 2378890 h 4420395"/>
                <a:gd name="connsiteX8" fmla="*/ 4135196 w 4168308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0590" h="4420395">
                  <a:moveTo>
                    <a:pt x="4107478" y="7165"/>
                  </a:moveTo>
                  <a:cubicBezTo>
                    <a:pt x="3877371" y="-130729"/>
                    <a:pt x="3219050" y="1764918"/>
                    <a:pt x="2739585" y="1962586"/>
                  </a:cubicBezTo>
                  <a:cubicBezTo>
                    <a:pt x="2260120" y="2160254"/>
                    <a:pt x="1666161" y="1170245"/>
                    <a:pt x="1230685" y="1193176"/>
                  </a:cubicBezTo>
                  <a:cubicBezTo>
                    <a:pt x="795209" y="1216107"/>
                    <a:pt x="262655" y="1816631"/>
                    <a:pt x="126727" y="2100175"/>
                  </a:cubicBezTo>
                  <a:cubicBezTo>
                    <a:pt x="-41079" y="2608683"/>
                    <a:pt x="-73910" y="3640337"/>
                    <a:pt x="225245" y="4420395"/>
                  </a:cubicBezTo>
                  <a:cubicBezTo>
                    <a:pt x="487577" y="3778418"/>
                    <a:pt x="1043168" y="3407478"/>
                    <a:pt x="1404034" y="3244049"/>
                  </a:cubicBezTo>
                  <a:cubicBezTo>
                    <a:pt x="1764900" y="3080620"/>
                    <a:pt x="2550024" y="3171826"/>
                    <a:pt x="3175812" y="3199264"/>
                  </a:cubicBezTo>
                  <a:cubicBezTo>
                    <a:pt x="3801600" y="3226702"/>
                    <a:pt x="3942836" y="2710386"/>
                    <a:pt x="4137006" y="2378890"/>
                  </a:cubicBezTo>
                  <a:cubicBezTo>
                    <a:pt x="4148912" y="1462109"/>
                    <a:pt x="4129128" y="727766"/>
                    <a:pt x="4107478" y="716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40000"/>
                    <a:lumOff val="60000"/>
                    <a:alpha val="90000"/>
                  </a:schemeClr>
                </a:gs>
                <a:gs pos="30000">
                  <a:srgbClr val="408388">
                    <a:alpha val="90000"/>
                  </a:srgbClr>
                </a:gs>
                <a:gs pos="79000">
                  <a:schemeClr val="accent2">
                    <a:lumMod val="90000"/>
                    <a:lumOff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4139E6-5404-8A4A-B5C5-C6327F454D17}"/>
                </a:ext>
              </a:extLst>
            </p:cNvPr>
            <p:cNvSpPr/>
            <p:nvPr/>
          </p:nvSpPr>
          <p:spPr>
            <a:xfrm>
              <a:off x="6968944" y="757055"/>
              <a:ext cx="5244551" cy="4846202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44551" h="4846202">
                  <a:moveTo>
                    <a:pt x="5244544" y="357517"/>
                  </a:moveTo>
                  <a:cubicBezTo>
                    <a:pt x="4970458" y="148302"/>
                    <a:pt x="4233625" y="-155226"/>
                    <a:pt x="3706181" y="93316"/>
                  </a:cubicBezTo>
                  <a:cubicBezTo>
                    <a:pt x="3178737" y="341858"/>
                    <a:pt x="2694857" y="1561814"/>
                    <a:pt x="2079881" y="1848768"/>
                  </a:cubicBezTo>
                  <a:cubicBezTo>
                    <a:pt x="1464905" y="2135722"/>
                    <a:pt x="189126" y="1384111"/>
                    <a:pt x="16326" y="1815040"/>
                  </a:cubicBezTo>
                  <a:cubicBezTo>
                    <a:pt x="-47674" y="2248154"/>
                    <a:pt x="79413" y="4215716"/>
                    <a:pt x="346256" y="4846202"/>
                  </a:cubicBezTo>
                  <a:cubicBezTo>
                    <a:pt x="750988" y="3241610"/>
                    <a:pt x="1997775" y="3929752"/>
                    <a:pt x="2559356" y="3452230"/>
                  </a:cubicBezTo>
                  <a:cubicBezTo>
                    <a:pt x="3120937" y="2974708"/>
                    <a:pt x="3270508" y="2016054"/>
                    <a:pt x="3715744" y="1981068"/>
                  </a:cubicBezTo>
                  <a:cubicBezTo>
                    <a:pt x="4160980" y="1946083"/>
                    <a:pt x="4107170" y="2460902"/>
                    <a:pt x="5230770" y="3242317"/>
                  </a:cubicBezTo>
                  <a:cubicBezTo>
                    <a:pt x="5226398" y="1255817"/>
                    <a:pt x="5244987" y="2327203"/>
                    <a:pt x="5244544" y="35751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36000">
                  <a:schemeClr val="accent1">
                    <a:lumMod val="90000"/>
                    <a:lumOff val="10000"/>
                    <a:alpha val="90251"/>
                  </a:schemeClr>
                </a:gs>
                <a:gs pos="53000">
                  <a:schemeClr val="tx2"/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A271BEFE-B642-284E-88E8-039B566DAFF5}"/>
              </a:ext>
            </a:extLst>
          </p:cNvPr>
          <p:cNvSpPr/>
          <p:nvPr userDrawn="1"/>
        </p:nvSpPr>
        <p:spPr>
          <a:xfrm flipH="1">
            <a:off x="0" y="0"/>
            <a:ext cx="4079875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1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E622E9-559C-FF42-8C7E-F3643839F5C5}"/>
              </a:ext>
            </a:extLst>
          </p:cNvPr>
          <p:cNvGrpSpPr/>
          <p:nvPr userDrawn="1"/>
        </p:nvGrpSpPr>
        <p:grpSpPr>
          <a:xfrm>
            <a:off x="516626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2628770B-A2C4-8142-8D0D-351DC1895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E8189FE-DBF6-B248-BAF3-150AD9B45D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4694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p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9175" y="97210"/>
            <a:ext cx="6019800" cy="666358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picture here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C1BCE5A-2E74-F847-BB7E-E7D94FDF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5090330" cy="135635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8D70FF6-2CF8-F34C-A8C7-847473DB07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0" y="2549525"/>
            <a:ext cx="5090330" cy="37068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78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p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40" y="765175"/>
            <a:ext cx="5098587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8102" y="2549525"/>
            <a:ext cx="5098587" cy="37068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5F7F6F65-C0AA-6D49-9ACA-77DB9A164F5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200" y="97210"/>
            <a:ext cx="6019800" cy="666358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picture here</a:t>
            </a:r>
          </a:p>
        </p:txBody>
      </p:sp>
    </p:spTree>
    <p:extLst>
      <p:ext uri="{BB962C8B-B14F-4D97-AF65-F5344CB8AC3E}">
        <p14:creationId xmlns:p14="http://schemas.microsoft.com/office/powerpoint/2010/main" val="117669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BFE4D99-52E1-C648-A6A5-DA8A1337C7AC}"/>
              </a:ext>
            </a:extLst>
          </p:cNvPr>
          <p:cNvGrpSpPr/>
          <p:nvPr userDrawn="1"/>
        </p:nvGrpSpPr>
        <p:grpSpPr>
          <a:xfrm flipH="1">
            <a:off x="-308318" y="2677555"/>
            <a:ext cx="12836784" cy="5365318"/>
            <a:chOff x="-308318" y="2677555"/>
            <a:chExt cx="12836784" cy="536531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0C35EEA-2C75-F74D-B7A1-BD17D413031C}"/>
                </a:ext>
              </a:extLst>
            </p:cNvPr>
            <p:cNvSpPr/>
            <p:nvPr/>
          </p:nvSpPr>
          <p:spPr>
            <a:xfrm flipH="1">
              <a:off x="-308318" y="2952684"/>
              <a:ext cx="10153082" cy="5081067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4063568"/>
                <a:gd name="connsiteX1" fmla="*/ 5081687 w 8623549"/>
                <a:gd name="connsiteY1" fmla="*/ 526581 h 4063568"/>
                <a:gd name="connsiteX2" fmla="*/ 2407228 w 8623549"/>
                <a:gd name="connsiteY2" fmla="*/ 1309688 h 4063568"/>
                <a:gd name="connsiteX3" fmla="*/ 145452 w 8623549"/>
                <a:gd name="connsiteY3" fmla="*/ 36143 h 4063568"/>
                <a:gd name="connsiteX4" fmla="*/ 18811 w 8623549"/>
                <a:gd name="connsiteY4" fmla="*/ 2580073 h 4063568"/>
                <a:gd name="connsiteX5" fmla="*/ 1819988 w 8623549"/>
                <a:gd name="connsiteY5" fmla="*/ 2781411 h 4063568"/>
                <a:gd name="connsiteX6" fmla="*/ 4177673 w 8623549"/>
                <a:gd name="connsiteY6" fmla="*/ 2400131 h 4063568"/>
                <a:gd name="connsiteX7" fmla="*/ 8316497 w 8623549"/>
                <a:gd name="connsiteY7" fmla="*/ 4050743 h 4063568"/>
                <a:gd name="connsiteX8" fmla="*/ 8623549 w 8623549"/>
                <a:gd name="connsiteY8" fmla="*/ 1128918 h 4063568"/>
                <a:gd name="connsiteX0" fmla="*/ 8477127 w 8477127"/>
                <a:gd name="connsiteY0" fmla="*/ 2153878 h 4063568"/>
                <a:gd name="connsiteX1" fmla="*/ 5081687 w 8477127"/>
                <a:gd name="connsiteY1" fmla="*/ 526581 h 4063568"/>
                <a:gd name="connsiteX2" fmla="*/ 2407228 w 8477127"/>
                <a:gd name="connsiteY2" fmla="*/ 1309688 h 4063568"/>
                <a:gd name="connsiteX3" fmla="*/ 145452 w 8477127"/>
                <a:gd name="connsiteY3" fmla="*/ 36143 h 4063568"/>
                <a:gd name="connsiteX4" fmla="*/ 18811 w 8477127"/>
                <a:gd name="connsiteY4" fmla="*/ 2580073 h 4063568"/>
                <a:gd name="connsiteX5" fmla="*/ 1819988 w 8477127"/>
                <a:gd name="connsiteY5" fmla="*/ 2781411 h 4063568"/>
                <a:gd name="connsiteX6" fmla="*/ 4177673 w 8477127"/>
                <a:gd name="connsiteY6" fmla="*/ 2400131 h 4063568"/>
                <a:gd name="connsiteX7" fmla="*/ 8316497 w 8477127"/>
                <a:gd name="connsiteY7" fmla="*/ 4050743 h 4063568"/>
                <a:gd name="connsiteX8" fmla="*/ 8477127 w 8477127"/>
                <a:gd name="connsiteY8" fmla="*/ 2153878 h 4063568"/>
                <a:gd name="connsiteX0" fmla="*/ 8477127 w 8477127"/>
                <a:gd name="connsiteY0" fmla="*/ 2153878 h 4597815"/>
                <a:gd name="connsiteX1" fmla="*/ 5081687 w 8477127"/>
                <a:gd name="connsiteY1" fmla="*/ 526581 h 4597815"/>
                <a:gd name="connsiteX2" fmla="*/ 2407228 w 8477127"/>
                <a:gd name="connsiteY2" fmla="*/ 1309688 h 4597815"/>
                <a:gd name="connsiteX3" fmla="*/ 145452 w 8477127"/>
                <a:gd name="connsiteY3" fmla="*/ 36143 h 4597815"/>
                <a:gd name="connsiteX4" fmla="*/ 18811 w 8477127"/>
                <a:gd name="connsiteY4" fmla="*/ 2580073 h 4597815"/>
                <a:gd name="connsiteX5" fmla="*/ 1819988 w 8477127"/>
                <a:gd name="connsiteY5" fmla="*/ 2781411 h 4597815"/>
                <a:gd name="connsiteX6" fmla="*/ 4177673 w 8477127"/>
                <a:gd name="connsiteY6" fmla="*/ 2400131 h 4597815"/>
                <a:gd name="connsiteX7" fmla="*/ 8277451 w 8477127"/>
                <a:gd name="connsiteY7" fmla="*/ 4587627 h 4597815"/>
                <a:gd name="connsiteX8" fmla="*/ 8477127 w 8477127"/>
                <a:gd name="connsiteY8" fmla="*/ 2153878 h 4597815"/>
                <a:gd name="connsiteX0" fmla="*/ 8477127 w 8477127"/>
                <a:gd name="connsiteY0" fmla="*/ 2156384 h 4600321"/>
                <a:gd name="connsiteX1" fmla="*/ 6624005 w 8477127"/>
                <a:gd name="connsiteY1" fmla="*/ 1202632 h 4600321"/>
                <a:gd name="connsiteX2" fmla="*/ 2407228 w 8477127"/>
                <a:gd name="connsiteY2" fmla="*/ 1312194 h 4600321"/>
                <a:gd name="connsiteX3" fmla="*/ 145452 w 8477127"/>
                <a:gd name="connsiteY3" fmla="*/ 38649 h 4600321"/>
                <a:gd name="connsiteX4" fmla="*/ 18811 w 8477127"/>
                <a:gd name="connsiteY4" fmla="*/ 2582579 h 4600321"/>
                <a:gd name="connsiteX5" fmla="*/ 1819988 w 8477127"/>
                <a:gd name="connsiteY5" fmla="*/ 2783917 h 4600321"/>
                <a:gd name="connsiteX6" fmla="*/ 4177673 w 8477127"/>
                <a:gd name="connsiteY6" fmla="*/ 2402637 h 4600321"/>
                <a:gd name="connsiteX7" fmla="*/ 8277451 w 8477127"/>
                <a:gd name="connsiteY7" fmla="*/ 4590133 h 4600321"/>
                <a:gd name="connsiteX8" fmla="*/ 8477127 w 8477127"/>
                <a:gd name="connsiteY8" fmla="*/ 2156384 h 4600321"/>
                <a:gd name="connsiteX0" fmla="*/ 8477127 w 8477127"/>
                <a:gd name="connsiteY0" fmla="*/ 2156384 h 4605987"/>
                <a:gd name="connsiteX1" fmla="*/ 6624005 w 8477127"/>
                <a:gd name="connsiteY1" fmla="*/ 1202632 h 4605987"/>
                <a:gd name="connsiteX2" fmla="*/ 2407228 w 8477127"/>
                <a:gd name="connsiteY2" fmla="*/ 1312194 h 4605987"/>
                <a:gd name="connsiteX3" fmla="*/ 145452 w 8477127"/>
                <a:gd name="connsiteY3" fmla="*/ 38649 h 4605987"/>
                <a:gd name="connsiteX4" fmla="*/ 18811 w 8477127"/>
                <a:gd name="connsiteY4" fmla="*/ 2582579 h 4605987"/>
                <a:gd name="connsiteX5" fmla="*/ 1819988 w 8477127"/>
                <a:gd name="connsiteY5" fmla="*/ 2783917 h 4605987"/>
                <a:gd name="connsiteX6" fmla="*/ 4275288 w 8477127"/>
                <a:gd name="connsiteY6" fmla="*/ 3183559 h 4605987"/>
                <a:gd name="connsiteX7" fmla="*/ 8277451 w 8477127"/>
                <a:gd name="connsiteY7" fmla="*/ 4590133 h 4605987"/>
                <a:gd name="connsiteX8" fmla="*/ 8477127 w 8477127"/>
                <a:gd name="connsiteY8" fmla="*/ 2156384 h 4605987"/>
                <a:gd name="connsiteX0" fmla="*/ 8477127 w 8477127"/>
                <a:gd name="connsiteY0" fmla="*/ 2139761 h 4589364"/>
                <a:gd name="connsiteX1" fmla="*/ 6624005 w 8477127"/>
                <a:gd name="connsiteY1" fmla="*/ 1186009 h 4589364"/>
                <a:gd name="connsiteX2" fmla="*/ 2807450 w 8477127"/>
                <a:gd name="connsiteY2" fmla="*/ 2476714 h 4589364"/>
                <a:gd name="connsiteX3" fmla="*/ 145452 w 8477127"/>
                <a:gd name="connsiteY3" fmla="*/ 22026 h 4589364"/>
                <a:gd name="connsiteX4" fmla="*/ 18811 w 8477127"/>
                <a:gd name="connsiteY4" fmla="*/ 2565956 h 4589364"/>
                <a:gd name="connsiteX5" fmla="*/ 1819988 w 8477127"/>
                <a:gd name="connsiteY5" fmla="*/ 2767294 h 4589364"/>
                <a:gd name="connsiteX6" fmla="*/ 4275288 w 8477127"/>
                <a:gd name="connsiteY6" fmla="*/ 3166936 h 4589364"/>
                <a:gd name="connsiteX7" fmla="*/ 8277451 w 8477127"/>
                <a:gd name="connsiteY7" fmla="*/ 4573510 h 4589364"/>
                <a:gd name="connsiteX8" fmla="*/ 8477127 w 8477127"/>
                <a:gd name="connsiteY8" fmla="*/ 2139761 h 4589364"/>
                <a:gd name="connsiteX0" fmla="*/ 8477127 w 8477127"/>
                <a:gd name="connsiteY0" fmla="*/ 2139761 h 4585783"/>
                <a:gd name="connsiteX1" fmla="*/ 6624005 w 8477127"/>
                <a:gd name="connsiteY1" fmla="*/ 1186009 h 4585783"/>
                <a:gd name="connsiteX2" fmla="*/ 2807450 w 8477127"/>
                <a:gd name="connsiteY2" fmla="*/ 2476714 h 4585783"/>
                <a:gd name="connsiteX3" fmla="*/ 145452 w 8477127"/>
                <a:gd name="connsiteY3" fmla="*/ 22026 h 4585783"/>
                <a:gd name="connsiteX4" fmla="*/ 18811 w 8477127"/>
                <a:gd name="connsiteY4" fmla="*/ 2565956 h 4585783"/>
                <a:gd name="connsiteX5" fmla="*/ 1819988 w 8477127"/>
                <a:gd name="connsiteY5" fmla="*/ 2767294 h 4585783"/>
                <a:gd name="connsiteX6" fmla="*/ 4490041 w 8477127"/>
                <a:gd name="connsiteY6" fmla="*/ 2756952 h 4585783"/>
                <a:gd name="connsiteX7" fmla="*/ 8277451 w 8477127"/>
                <a:gd name="connsiteY7" fmla="*/ 4573510 h 4585783"/>
                <a:gd name="connsiteX8" fmla="*/ 8477127 w 8477127"/>
                <a:gd name="connsiteY8" fmla="*/ 2139761 h 4585783"/>
                <a:gd name="connsiteX0" fmla="*/ 8477127 w 8477127"/>
                <a:gd name="connsiteY0" fmla="*/ 2139761 h 4580872"/>
                <a:gd name="connsiteX1" fmla="*/ 6624005 w 8477127"/>
                <a:gd name="connsiteY1" fmla="*/ 1186009 h 4580872"/>
                <a:gd name="connsiteX2" fmla="*/ 2807450 w 8477127"/>
                <a:gd name="connsiteY2" fmla="*/ 2476714 h 4580872"/>
                <a:gd name="connsiteX3" fmla="*/ 145452 w 8477127"/>
                <a:gd name="connsiteY3" fmla="*/ 22026 h 4580872"/>
                <a:gd name="connsiteX4" fmla="*/ 18811 w 8477127"/>
                <a:gd name="connsiteY4" fmla="*/ 2565956 h 4580872"/>
                <a:gd name="connsiteX5" fmla="*/ 1819988 w 8477127"/>
                <a:gd name="connsiteY5" fmla="*/ 2767294 h 4580872"/>
                <a:gd name="connsiteX6" fmla="*/ 4490041 w 8477127"/>
                <a:gd name="connsiteY6" fmla="*/ 2756952 h 4580872"/>
                <a:gd name="connsiteX7" fmla="*/ 8277451 w 8477127"/>
                <a:gd name="connsiteY7" fmla="*/ 4573510 h 4580872"/>
                <a:gd name="connsiteX8" fmla="*/ 8477127 w 8477127"/>
                <a:gd name="connsiteY8" fmla="*/ 2139761 h 4580872"/>
                <a:gd name="connsiteX0" fmla="*/ 8477127 w 8477127"/>
                <a:gd name="connsiteY0" fmla="*/ 2139761 h 4584195"/>
                <a:gd name="connsiteX1" fmla="*/ 6624005 w 8477127"/>
                <a:gd name="connsiteY1" fmla="*/ 1186009 h 4584195"/>
                <a:gd name="connsiteX2" fmla="*/ 2807450 w 8477127"/>
                <a:gd name="connsiteY2" fmla="*/ 2476714 h 4584195"/>
                <a:gd name="connsiteX3" fmla="*/ 145452 w 8477127"/>
                <a:gd name="connsiteY3" fmla="*/ 22026 h 4584195"/>
                <a:gd name="connsiteX4" fmla="*/ 18811 w 8477127"/>
                <a:gd name="connsiteY4" fmla="*/ 2565956 h 4584195"/>
                <a:gd name="connsiteX5" fmla="*/ 3059699 w 8477127"/>
                <a:gd name="connsiteY5" fmla="*/ 4407229 h 4584195"/>
                <a:gd name="connsiteX6" fmla="*/ 4490041 w 8477127"/>
                <a:gd name="connsiteY6" fmla="*/ 2756952 h 4584195"/>
                <a:gd name="connsiteX7" fmla="*/ 8277451 w 8477127"/>
                <a:gd name="connsiteY7" fmla="*/ 4573510 h 4584195"/>
                <a:gd name="connsiteX8" fmla="*/ 8477127 w 8477127"/>
                <a:gd name="connsiteY8" fmla="*/ 2139761 h 4584195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4490041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6081166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3953"/>
                <a:gd name="connsiteX1" fmla="*/ 6624005 w 8477127"/>
                <a:gd name="connsiteY1" fmla="*/ 1186009 h 4583953"/>
                <a:gd name="connsiteX2" fmla="*/ 2807450 w 8477127"/>
                <a:gd name="connsiteY2" fmla="*/ 2476714 h 4583953"/>
                <a:gd name="connsiteX3" fmla="*/ 145452 w 8477127"/>
                <a:gd name="connsiteY3" fmla="*/ 22026 h 4583953"/>
                <a:gd name="connsiteX4" fmla="*/ 18811 w 8477127"/>
                <a:gd name="connsiteY4" fmla="*/ 2565956 h 4583953"/>
                <a:gd name="connsiteX5" fmla="*/ 3059699 w 8477127"/>
                <a:gd name="connsiteY5" fmla="*/ 4407229 h 4583953"/>
                <a:gd name="connsiteX6" fmla="*/ 6081166 w 8477127"/>
                <a:gd name="connsiteY6" fmla="*/ 2756952 h 4583953"/>
                <a:gd name="connsiteX7" fmla="*/ 8277451 w 8477127"/>
                <a:gd name="connsiteY7" fmla="*/ 4573510 h 4583953"/>
                <a:gd name="connsiteX8" fmla="*/ 8477127 w 8477127"/>
                <a:gd name="connsiteY8" fmla="*/ 2139761 h 4583953"/>
                <a:gd name="connsiteX0" fmla="*/ 8477127 w 8477127"/>
                <a:gd name="connsiteY0" fmla="*/ 2138504 h 4582696"/>
                <a:gd name="connsiteX1" fmla="*/ 6624005 w 8477127"/>
                <a:gd name="connsiteY1" fmla="*/ 1184752 h 4582696"/>
                <a:gd name="connsiteX2" fmla="*/ 2924588 w 8477127"/>
                <a:gd name="connsiteY2" fmla="*/ 2641403 h 4582696"/>
                <a:gd name="connsiteX3" fmla="*/ 145452 w 8477127"/>
                <a:gd name="connsiteY3" fmla="*/ 20769 h 4582696"/>
                <a:gd name="connsiteX4" fmla="*/ 18811 w 8477127"/>
                <a:gd name="connsiteY4" fmla="*/ 2564699 h 4582696"/>
                <a:gd name="connsiteX5" fmla="*/ 3059699 w 8477127"/>
                <a:gd name="connsiteY5" fmla="*/ 4405972 h 4582696"/>
                <a:gd name="connsiteX6" fmla="*/ 6081166 w 8477127"/>
                <a:gd name="connsiteY6" fmla="*/ 2755695 h 4582696"/>
                <a:gd name="connsiteX7" fmla="*/ 8277451 w 8477127"/>
                <a:gd name="connsiteY7" fmla="*/ 4572253 h 4582696"/>
                <a:gd name="connsiteX8" fmla="*/ 8477127 w 8477127"/>
                <a:gd name="connsiteY8" fmla="*/ 2138504 h 4582696"/>
                <a:gd name="connsiteX0" fmla="*/ 8331675 w 8331675"/>
                <a:gd name="connsiteY0" fmla="*/ 2138504 h 4582696"/>
                <a:gd name="connsiteX1" fmla="*/ 6478553 w 8331675"/>
                <a:gd name="connsiteY1" fmla="*/ 1184752 h 4582696"/>
                <a:gd name="connsiteX2" fmla="*/ 2779136 w 8331675"/>
                <a:gd name="connsiteY2" fmla="*/ 2641403 h 4582696"/>
                <a:gd name="connsiteX3" fmla="*/ 0 w 8331675"/>
                <a:gd name="connsiteY3" fmla="*/ 20769 h 4582696"/>
                <a:gd name="connsiteX4" fmla="*/ 1161877 w 8331675"/>
                <a:gd name="connsiteY4" fmla="*/ 4409626 h 4582696"/>
                <a:gd name="connsiteX5" fmla="*/ 2914247 w 8331675"/>
                <a:gd name="connsiteY5" fmla="*/ 4405972 h 4582696"/>
                <a:gd name="connsiteX6" fmla="*/ 5935714 w 8331675"/>
                <a:gd name="connsiteY6" fmla="*/ 2755695 h 4582696"/>
                <a:gd name="connsiteX7" fmla="*/ 8131999 w 8331675"/>
                <a:gd name="connsiteY7" fmla="*/ 4572253 h 4582696"/>
                <a:gd name="connsiteX8" fmla="*/ 8331675 w 8331675"/>
                <a:gd name="connsiteY8" fmla="*/ 2138504 h 4582696"/>
                <a:gd name="connsiteX0" fmla="*/ 7179877 w 7179877"/>
                <a:gd name="connsiteY0" fmla="*/ 973168 h 3417360"/>
                <a:gd name="connsiteX1" fmla="*/ 5326755 w 7179877"/>
                <a:gd name="connsiteY1" fmla="*/ 19416 h 3417360"/>
                <a:gd name="connsiteX2" fmla="*/ 1627338 w 7179877"/>
                <a:gd name="connsiteY2" fmla="*/ 1476067 h 3417360"/>
                <a:gd name="connsiteX3" fmla="*/ 380759 w 7179877"/>
                <a:gd name="connsiteY3" fmla="*/ 2994317 h 3417360"/>
                <a:gd name="connsiteX4" fmla="*/ 10079 w 7179877"/>
                <a:gd name="connsiteY4" fmla="*/ 3244290 h 3417360"/>
                <a:gd name="connsiteX5" fmla="*/ 1762449 w 7179877"/>
                <a:gd name="connsiteY5" fmla="*/ 3240636 h 3417360"/>
                <a:gd name="connsiteX6" fmla="*/ 4783916 w 7179877"/>
                <a:gd name="connsiteY6" fmla="*/ 1590359 h 3417360"/>
                <a:gd name="connsiteX7" fmla="*/ 6980201 w 7179877"/>
                <a:gd name="connsiteY7" fmla="*/ 3406917 h 3417360"/>
                <a:gd name="connsiteX8" fmla="*/ 7179877 w 7179877"/>
                <a:gd name="connsiteY8" fmla="*/ 973168 h 3417360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06464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828402 w 6828402"/>
                <a:gd name="connsiteY0" fmla="*/ 973168 h 3576182"/>
                <a:gd name="connsiteX1" fmla="*/ 4975280 w 6828402"/>
                <a:gd name="connsiteY1" fmla="*/ 19416 h 3576182"/>
                <a:gd name="connsiteX2" fmla="*/ 1275863 w 6828402"/>
                <a:gd name="connsiteY2" fmla="*/ 1476067 h 3576182"/>
                <a:gd name="connsiteX3" fmla="*/ 0 w 6828402"/>
                <a:gd name="connsiteY3" fmla="*/ 2642903 h 3576182"/>
                <a:gd name="connsiteX4" fmla="*/ 312625 w 6828402"/>
                <a:gd name="connsiteY4" fmla="*/ 3576182 h 3576182"/>
                <a:gd name="connsiteX5" fmla="*/ 1410974 w 6828402"/>
                <a:gd name="connsiteY5" fmla="*/ 3240636 h 3576182"/>
                <a:gd name="connsiteX6" fmla="*/ 4432441 w 6828402"/>
                <a:gd name="connsiteY6" fmla="*/ 1590359 h 3576182"/>
                <a:gd name="connsiteX7" fmla="*/ 6628726 w 6828402"/>
                <a:gd name="connsiteY7" fmla="*/ 3406917 h 3576182"/>
                <a:gd name="connsiteX8" fmla="*/ 6828402 w 6828402"/>
                <a:gd name="connsiteY8" fmla="*/ 973168 h 3576182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976408 w 6828402"/>
                <a:gd name="connsiteY4" fmla="*/ 282454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1874467 w 6828402"/>
                <a:gd name="connsiteY4" fmla="*/ 275621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2884961 w 6828402"/>
                <a:gd name="connsiteY5" fmla="*/ 1786170 h 3418154"/>
                <a:gd name="connsiteX6" fmla="*/ 5330500 w 6828402"/>
                <a:gd name="connsiteY6" fmla="*/ 1453698 h 3418154"/>
                <a:gd name="connsiteX7" fmla="*/ 6628726 w 6828402"/>
                <a:gd name="connsiteY7" fmla="*/ 3406917 h 3418154"/>
                <a:gd name="connsiteX8" fmla="*/ 6828402 w 6828402"/>
                <a:gd name="connsiteY8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5330500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4471488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8402" h="3417249">
                  <a:moveTo>
                    <a:pt x="6828402" y="973168"/>
                  </a:moveTo>
                  <a:cubicBezTo>
                    <a:pt x="6065842" y="99907"/>
                    <a:pt x="5900703" y="-64400"/>
                    <a:pt x="4975280" y="19416"/>
                  </a:cubicBezTo>
                  <a:cubicBezTo>
                    <a:pt x="4049857" y="103232"/>
                    <a:pt x="2105076" y="1038819"/>
                    <a:pt x="1275863" y="1476067"/>
                  </a:cubicBezTo>
                  <a:cubicBezTo>
                    <a:pt x="446650" y="1913315"/>
                    <a:pt x="135928" y="2359359"/>
                    <a:pt x="0" y="2642903"/>
                  </a:cubicBezTo>
                  <a:cubicBezTo>
                    <a:pt x="161497" y="2735949"/>
                    <a:pt x="1214481" y="2564423"/>
                    <a:pt x="1874467" y="2756215"/>
                  </a:cubicBezTo>
                  <a:cubicBezTo>
                    <a:pt x="2831214" y="1894231"/>
                    <a:pt x="3857288" y="1359282"/>
                    <a:pt x="4471488" y="1453698"/>
                  </a:cubicBezTo>
                  <a:cubicBezTo>
                    <a:pt x="5085688" y="1548114"/>
                    <a:pt x="6062174" y="3578911"/>
                    <a:pt x="6628726" y="3406917"/>
                  </a:cubicBezTo>
                  <a:cubicBezTo>
                    <a:pt x="6764714" y="2336099"/>
                    <a:pt x="6719946" y="1897136"/>
                    <a:pt x="6828402" y="97316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70000"/>
                  </a:schemeClr>
                </a:gs>
                <a:gs pos="30000">
                  <a:srgbClr val="86B2BA">
                    <a:alpha val="60000"/>
                  </a:srgbClr>
                </a:gs>
                <a:gs pos="79000">
                  <a:schemeClr val="tx1">
                    <a:alpha val="6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92E5142-81C3-524A-AD7F-8B8296D3A4EA}"/>
                </a:ext>
              </a:extLst>
            </p:cNvPr>
            <p:cNvSpPr/>
            <p:nvPr/>
          </p:nvSpPr>
          <p:spPr>
            <a:xfrm flipH="1">
              <a:off x="-293802" y="2677555"/>
              <a:ext cx="12822268" cy="5365318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23549" h="3608421">
                  <a:moveTo>
                    <a:pt x="8623549" y="1128918"/>
                  </a:moveTo>
                  <a:cubicBezTo>
                    <a:pt x="8222164" y="2520330"/>
                    <a:pt x="6117741" y="496453"/>
                    <a:pt x="5081687" y="526581"/>
                  </a:cubicBezTo>
                  <a:cubicBezTo>
                    <a:pt x="4045634" y="556709"/>
                    <a:pt x="3229934" y="1391428"/>
                    <a:pt x="2407228" y="1309688"/>
                  </a:cubicBezTo>
                  <a:cubicBezTo>
                    <a:pt x="1584522" y="1227948"/>
                    <a:pt x="281380" y="-247401"/>
                    <a:pt x="145452" y="36143"/>
                  </a:cubicBezTo>
                  <a:cubicBezTo>
                    <a:pt x="160526" y="529411"/>
                    <a:pt x="-65246" y="1656167"/>
                    <a:pt x="18811" y="2580073"/>
                  </a:cubicBezTo>
                  <a:cubicBezTo>
                    <a:pt x="982089" y="1791260"/>
                    <a:pt x="1126844" y="2811401"/>
                    <a:pt x="1819988" y="2781411"/>
                  </a:cubicBezTo>
                  <a:cubicBezTo>
                    <a:pt x="2513132" y="2751421"/>
                    <a:pt x="3070518" y="2265041"/>
                    <a:pt x="4177673" y="2400131"/>
                  </a:cubicBezTo>
                  <a:cubicBezTo>
                    <a:pt x="5284828" y="2535221"/>
                    <a:pt x="7896367" y="3763946"/>
                    <a:pt x="8462919" y="3591952"/>
                  </a:cubicBezTo>
                  <a:cubicBezTo>
                    <a:pt x="8598907" y="2521134"/>
                    <a:pt x="8515093" y="2052886"/>
                    <a:pt x="8623549" y="112891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70000"/>
                  </a:schemeClr>
                </a:gs>
                <a:gs pos="30000">
                  <a:srgbClr val="86B2BA">
                    <a:alpha val="60000"/>
                  </a:srgbClr>
                </a:gs>
                <a:gs pos="79000">
                  <a:schemeClr val="tx1">
                    <a:alpha val="6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627387F-71D3-8D4E-8D87-44070F53B2BC}"/>
              </a:ext>
            </a:extLst>
          </p:cNvPr>
          <p:cNvSpPr/>
          <p:nvPr userDrawn="1"/>
        </p:nvSpPr>
        <p:spPr>
          <a:xfrm>
            <a:off x="4089299" y="0"/>
            <a:ext cx="8102701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B7FC948-72F5-804B-9450-FFC7E45C4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3091" y="1991215"/>
            <a:ext cx="8310665" cy="1325563"/>
          </a:xfrm>
        </p:spPr>
        <p:txBody>
          <a:bodyPr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B78F81-63F2-B44A-BB1F-B13FF43219E7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14" name="Picture 13" descr="Logo, icon&#10;&#10;Description automatically generated">
              <a:extLst>
                <a:ext uri="{FF2B5EF4-FFF2-40B4-BE49-F238E27FC236}">
                  <a16:creationId xmlns:a16="http://schemas.microsoft.com/office/drawing/2014/main" id="{4EDEDC5B-9237-EB45-B151-7CAD76FE0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B8D1F7F-3EA3-A04F-8E5B-3B837EB274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8278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27387F-71D3-8D4E-8D87-44070F53B2BC}"/>
              </a:ext>
            </a:extLst>
          </p:cNvPr>
          <p:cNvSpPr/>
          <p:nvPr userDrawn="1"/>
        </p:nvSpPr>
        <p:spPr>
          <a:xfrm>
            <a:off x="4089299" y="0"/>
            <a:ext cx="8102701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4F8690-688D-B94A-A887-605AA1F268BF}"/>
              </a:ext>
            </a:extLst>
          </p:cNvPr>
          <p:cNvGrpSpPr/>
          <p:nvPr userDrawn="1"/>
        </p:nvGrpSpPr>
        <p:grpSpPr>
          <a:xfrm>
            <a:off x="-444038" y="-1316963"/>
            <a:ext cx="13187737" cy="8174963"/>
            <a:chOff x="-444038" y="-1316963"/>
            <a:chExt cx="13187737" cy="817496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A1313D-BF8A-1140-A9F1-A2B454DB50B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8624C0A-4608-A745-87A4-905A95756A3A}"/>
                </a:ext>
              </a:extLst>
            </p:cNvPr>
            <p:cNvSpPr/>
            <p:nvPr/>
          </p:nvSpPr>
          <p:spPr>
            <a:xfrm flipH="1">
              <a:off x="-209841" y="488"/>
              <a:ext cx="12925202" cy="6411731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6250782 w 11154283"/>
                <a:gd name="connsiteY0" fmla="*/ 4204143 h 4388300"/>
                <a:gd name="connsiteX1" fmla="*/ 8032996 w 11154283"/>
                <a:gd name="connsiteY1" fmla="*/ 3919916 h 4388300"/>
                <a:gd name="connsiteX2" fmla="*/ 8720479 w 11154283"/>
                <a:gd name="connsiteY2" fmla="*/ 4341415 h 4388300"/>
                <a:gd name="connsiteX3" fmla="*/ 9781054 w 11154283"/>
                <a:gd name="connsiteY3" fmla="*/ 3421444 h 4388300"/>
                <a:gd name="connsiteX4" fmla="*/ 11150854 w 11154283"/>
                <a:gd name="connsiteY4" fmla="*/ 4388300 h 4388300"/>
                <a:gd name="connsiteX5" fmla="*/ 11154283 w 11154283"/>
                <a:gd name="connsiteY5" fmla="*/ 3159072 h 4388300"/>
                <a:gd name="connsiteX6" fmla="*/ 9090369 w 11154283"/>
                <a:gd name="connsiteY6" fmla="*/ 1965244 h 4388300"/>
                <a:gd name="connsiteX7" fmla="*/ 7417140 w 11154283"/>
                <a:gd name="connsiteY7" fmla="*/ 2369987 h 4388300"/>
                <a:gd name="connsiteX8" fmla="*/ 651 w 11154283"/>
                <a:gd name="connsiteY8" fmla="*/ 0 h 4388300"/>
                <a:gd name="connsiteX9" fmla="*/ 6250782 w 11154283"/>
                <a:gd name="connsiteY9" fmla="*/ 4204143 h 4388300"/>
                <a:gd name="connsiteX0" fmla="*/ 195379 w 11178012"/>
                <a:gd name="connsiteY0" fmla="*/ 3041955 h 4388300"/>
                <a:gd name="connsiteX1" fmla="*/ 8056725 w 11178012"/>
                <a:gd name="connsiteY1" fmla="*/ 3919916 h 4388300"/>
                <a:gd name="connsiteX2" fmla="*/ 8744208 w 11178012"/>
                <a:gd name="connsiteY2" fmla="*/ 4341415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8744208 w 11178012"/>
                <a:gd name="connsiteY2" fmla="*/ 4341415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9804783 w 11178012"/>
                <a:gd name="connsiteY3" fmla="*/ 3421444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7364910 w 11178012"/>
                <a:gd name="connsiteY2" fmla="*/ 3766707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6407063 w 11178012"/>
                <a:gd name="connsiteY2" fmla="*/ 3971049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14098 w 11178012"/>
                <a:gd name="connsiteY6" fmla="*/ 196524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4388300"/>
                <a:gd name="connsiteX1" fmla="*/ 3765573 w 11178012"/>
                <a:gd name="connsiteY1" fmla="*/ 2144706 h 4388300"/>
                <a:gd name="connsiteX2" fmla="*/ 6407063 w 11178012"/>
                <a:gd name="connsiteY2" fmla="*/ 3971049 h 4388300"/>
                <a:gd name="connsiteX3" fmla="*/ 8872479 w 11178012"/>
                <a:gd name="connsiteY3" fmla="*/ 2859506 h 4388300"/>
                <a:gd name="connsiteX4" fmla="*/ 11174583 w 11178012"/>
                <a:gd name="connsiteY4" fmla="*/ 4388300 h 4388300"/>
                <a:gd name="connsiteX5" fmla="*/ 11178012 w 11178012"/>
                <a:gd name="connsiteY5" fmla="*/ 3159072 h 4388300"/>
                <a:gd name="connsiteX6" fmla="*/ 9101326 w 11178012"/>
                <a:gd name="connsiteY6" fmla="*/ 3638284 h 4388300"/>
                <a:gd name="connsiteX7" fmla="*/ 7440869 w 11178012"/>
                <a:gd name="connsiteY7" fmla="*/ 2369987 h 4388300"/>
                <a:gd name="connsiteX8" fmla="*/ 24380 w 11178012"/>
                <a:gd name="connsiteY8" fmla="*/ 0 h 4388300"/>
                <a:gd name="connsiteX9" fmla="*/ 195379 w 11178012"/>
                <a:gd name="connsiteY9" fmla="*/ 3041955 h 4388300"/>
                <a:gd name="connsiteX0" fmla="*/ 195379 w 11178012"/>
                <a:gd name="connsiteY0" fmla="*/ 3041955 h 5134937"/>
                <a:gd name="connsiteX1" fmla="*/ 3765573 w 11178012"/>
                <a:gd name="connsiteY1" fmla="*/ 2144706 h 5134937"/>
                <a:gd name="connsiteX2" fmla="*/ 6407063 w 11178012"/>
                <a:gd name="connsiteY2" fmla="*/ 3971049 h 5134937"/>
                <a:gd name="connsiteX3" fmla="*/ 8974649 w 11178012"/>
                <a:gd name="connsiteY3" fmla="*/ 5132797 h 5134937"/>
                <a:gd name="connsiteX4" fmla="*/ 11174583 w 11178012"/>
                <a:gd name="connsiteY4" fmla="*/ 4388300 h 5134937"/>
                <a:gd name="connsiteX5" fmla="*/ 11178012 w 11178012"/>
                <a:gd name="connsiteY5" fmla="*/ 3159072 h 5134937"/>
                <a:gd name="connsiteX6" fmla="*/ 9101326 w 11178012"/>
                <a:gd name="connsiteY6" fmla="*/ 3638284 h 5134937"/>
                <a:gd name="connsiteX7" fmla="*/ 7440869 w 11178012"/>
                <a:gd name="connsiteY7" fmla="*/ 2369987 h 5134937"/>
                <a:gd name="connsiteX8" fmla="*/ 24380 w 11178012"/>
                <a:gd name="connsiteY8" fmla="*/ 0 h 5134937"/>
                <a:gd name="connsiteX9" fmla="*/ 195379 w 11178012"/>
                <a:gd name="connsiteY9" fmla="*/ 3041955 h 5134937"/>
                <a:gd name="connsiteX0" fmla="*/ 195379 w 11174818"/>
                <a:gd name="connsiteY0" fmla="*/ 3041955 h 5134937"/>
                <a:gd name="connsiteX1" fmla="*/ 3765573 w 11174818"/>
                <a:gd name="connsiteY1" fmla="*/ 2144706 h 5134937"/>
                <a:gd name="connsiteX2" fmla="*/ 6407063 w 11174818"/>
                <a:gd name="connsiteY2" fmla="*/ 3971049 h 5134937"/>
                <a:gd name="connsiteX3" fmla="*/ 8974649 w 11174818"/>
                <a:gd name="connsiteY3" fmla="*/ 5132797 h 5134937"/>
                <a:gd name="connsiteX4" fmla="*/ 11174583 w 11174818"/>
                <a:gd name="connsiteY4" fmla="*/ 4388300 h 5134937"/>
                <a:gd name="connsiteX5" fmla="*/ 11011985 w 11174818"/>
                <a:gd name="connsiteY5" fmla="*/ 1077351 h 5134937"/>
                <a:gd name="connsiteX6" fmla="*/ 9101326 w 11174818"/>
                <a:gd name="connsiteY6" fmla="*/ 3638284 h 5134937"/>
                <a:gd name="connsiteX7" fmla="*/ 7440869 w 11174818"/>
                <a:gd name="connsiteY7" fmla="*/ 2369987 h 5134937"/>
                <a:gd name="connsiteX8" fmla="*/ 24380 w 11174818"/>
                <a:gd name="connsiteY8" fmla="*/ 0 h 5134937"/>
                <a:gd name="connsiteX9" fmla="*/ 195379 w 11174818"/>
                <a:gd name="connsiteY9" fmla="*/ 3041955 h 5134937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101326 w 11011985"/>
                <a:gd name="connsiteY6" fmla="*/ 3638284 h 5147900"/>
                <a:gd name="connsiteX7" fmla="*/ 7440869 w 11011985"/>
                <a:gd name="connsiteY7" fmla="*/ 2369987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229039 w 11011985"/>
                <a:gd name="connsiteY6" fmla="*/ 2974177 h 5147900"/>
                <a:gd name="connsiteX7" fmla="*/ 7440869 w 11011985"/>
                <a:gd name="connsiteY7" fmla="*/ 2369987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041955 h 5147900"/>
                <a:gd name="connsiteX1" fmla="*/ 3765573 w 11011985"/>
                <a:gd name="connsiteY1" fmla="*/ 2144706 h 5147900"/>
                <a:gd name="connsiteX2" fmla="*/ 6407063 w 11011985"/>
                <a:gd name="connsiteY2" fmla="*/ 3971049 h 5147900"/>
                <a:gd name="connsiteX3" fmla="*/ 8974649 w 11011985"/>
                <a:gd name="connsiteY3" fmla="*/ 5132797 h 5147900"/>
                <a:gd name="connsiteX4" fmla="*/ 10970243 w 11011985"/>
                <a:gd name="connsiteY4" fmla="*/ 3162257 h 5147900"/>
                <a:gd name="connsiteX5" fmla="*/ 11011985 w 11011985"/>
                <a:gd name="connsiteY5" fmla="*/ 1077351 h 5147900"/>
                <a:gd name="connsiteX6" fmla="*/ 9229039 w 11011985"/>
                <a:gd name="connsiteY6" fmla="*/ 2974177 h 5147900"/>
                <a:gd name="connsiteX7" fmla="*/ 6712905 w 11011985"/>
                <a:gd name="connsiteY7" fmla="*/ 1412140 h 5147900"/>
                <a:gd name="connsiteX8" fmla="*/ 24380 w 11011985"/>
                <a:gd name="connsiteY8" fmla="*/ 0 h 5147900"/>
                <a:gd name="connsiteX9" fmla="*/ 195379 w 11011985"/>
                <a:gd name="connsiteY9" fmla="*/ 3041955 h 5147900"/>
                <a:gd name="connsiteX0" fmla="*/ 195379 w 11011985"/>
                <a:gd name="connsiteY0" fmla="*/ 3224075 h 5330020"/>
                <a:gd name="connsiteX1" fmla="*/ 3765573 w 11011985"/>
                <a:gd name="connsiteY1" fmla="*/ 2326826 h 5330020"/>
                <a:gd name="connsiteX2" fmla="*/ 6407063 w 11011985"/>
                <a:gd name="connsiteY2" fmla="*/ 4153169 h 5330020"/>
                <a:gd name="connsiteX3" fmla="*/ 8974649 w 11011985"/>
                <a:gd name="connsiteY3" fmla="*/ 5314917 h 5330020"/>
                <a:gd name="connsiteX4" fmla="*/ 10970243 w 11011985"/>
                <a:gd name="connsiteY4" fmla="*/ 3344377 h 5330020"/>
                <a:gd name="connsiteX5" fmla="*/ 11011985 w 11011985"/>
                <a:gd name="connsiteY5" fmla="*/ 1259471 h 5330020"/>
                <a:gd name="connsiteX6" fmla="*/ 9229039 w 11011985"/>
                <a:gd name="connsiteY6" fmla="*/ 3156297 h 5330020"/>
                <a:gd name="connsiteX7" fmla="*/ 4720584 w 11011985"/>
                <a:gd name="connsiteY7" fmla="*/ 10618 h 5330020"/>
                <a:gd name="connsiteX8" fmla="*/ 24380 w 11011985"/>
                <a:gd name="connsiteY8" fmla="*/ 182120 h 5330020"/>
                <a:gd name="connsiteX9" fmla="*/ 195379 w 11011985"/>
                <a:gd name="connsiteY9" fmla="*/ 3224075 h 5330020"/>
                <a:gd name="connsiteX0" fmla="*/ 195379 w 11011985"/>
                <a:gd name="connsiteY0" fmla="*/ 3350802 h 5456747"/>
                <a:gd name="connsiteX1" fmla="*/ 3765573 w 11011985"/>
                <a:gd name="connsiteY1" fmla="*/ 2453553 h 5456747"/>
                <a:gd name="connsiteX2" fmla="*/ 6407063 w 11011985"/>
                <a:gd name="connsiteY2" fmla="*/ 4279896 h 5456747"/>
                <a:gd name="connsiteX3" fmla="*/ 8974649 w 11011985"/>
                <a:gd name="connsiteY3" fmla="*/ 5441644 h 5456747"/>
                <a:gd name="connsiteX4" fmla="*/ 10970243 w 11011985"/>
                <a:gd name="connsiteY4" fmla="*/ 3471104 h 5456747"/>
                <a:gd name="connsiteX5" fmla="*/ 11011985 w 11011985"/>
                <a:gd name="connsiteY5" fmla="*/ 1386198 h 5456747"/>
                <a:gd name="connsiteX6" fmla="*/ 9229039 w 11011985"/>
                <a:gd name="connsiteY6" fmla="*/ 3283024 h 5456747"/>
                <a:gd name="connsiteX7" fmla="*/ 4720584 w 11011985"/>
                <a:gd name="connsiteY7" fmla="*/ 137345 h 5456747"/>
                <a:gd name="connsiteX8" fmla="*/ 24380 w 11011985"/>
                <a:gd name="connsiteY8" fmla="*/ 308847 h 5456747"/>
                <a:gd name="connsiteX9" fmla="*/ 195379 w 11011985"/>
                <a:gd name="connsiteY9" fmla="*/ 3350802 h 5456747"/>
                <a:gd name="connsiteX0" fmla="*/ 195379 w 11011985"/>
                <a:gd name="connsiteY0" fmla="*/ 3350802 h 5456747"/>
                <a:gd name="connsiteX1" fmla="*/ 3765573 w 11011985"/>
                <a:gd name="connsiteY1" fmla="*/ 2453553 h 5456747"/>
                <a:gd name="connsiteX2" fmla="*/ 6407063 w 11011985"/>
                <a:gd name="connsiteY2" fmla="*/ 4279896 h 5456747"/>
                <a:gd name="connsiteX3" fmla="*/ 8974649 w 11011985"/>
                <a:gd name="connsiteY3" fmla="*/ 5441644 h 5456747"/>
                <a:gd name="connsiteX4" fmla="*/ 10970243 w 11011985"/>
                <a:gd name="connsiteY4" fmla="*/ 3471104 h 5456747"/>
                <a:gd name="connsiteX5" fmla="*/ 11011985 w 11011985"/>
                <a:gd name="connsiteY5" fmla="*/ 1386198 h 5456747"/>
                <a:gd name="connsiteX6" fmla="*/ 9229039 w 11011985"/>
                <a:gd name="connsiteY6" fmla="*/ 3283024 h 5456747"/>
                <a:gd name="connsiteX7" fmla="*/ 4720584 w 11011985"/>
                <a:gd name="connsiteY7" fmla="*/ 137345 h 5456747"/>
                <a:gd name="connsiteX8" fmla="*/ 24380 w 11011985"/>
                <a:gd name="connsiteY8" fmla="*/ 308847 h 5456747"/>
                <a:gd name="connsiteX9" fmla="*/ 195379 w 11011985"/>
                <a:gd name="connsiteY9" fmla="*/ 3350802 h 5456747"/>
                <a:gd name="connsiteX0" fmla="*/ 195379 w 11011985"/>
                <a:gd name="connsiteY0" fmla="*/ 3409357 h 5515302"/>
                <a:gd name="connsiteX1" fmla="*/ 3765573 w 11011985"/>
                <a:gd name="connsiteY1" fmla="*/ 2512108 h 5515302"/>
                <a:gd name="connsiteX2" fmla="*/ 6407063 w 11011985"/>
                <a:gd name="connsiteY2" fmla="*/ 4338451 h 5515302"/>
                <a:gd name="connsiteX3" fmla="*/ 8974649 w 11011985"/>
                <a:gd name="connsiteY3" fmla="*/ 5500199 h 5515302"/>
                <a:gd name="connsiteX4" fmla="*/ 10970243 w 11011985"/>
                <a:gd name="connsiteY4" fmla="*/ 3529659 h 5515302"/>
                <a:gd name="connsiteX5" fmla="*/ 11011985 w 11011985"/>
                <a:gd name="connsiteY5" fmla="*/ 1444753 h 5515302"/>
                <a:gd name="connsiteX6" fmla="*/ 9229039 w 11011985"/>
                <a:gd name="connsiteY6" fmla="*/ 3341579 h 5515302"/>
                <a:gd name="connsiteX7" fmla="*/ 4720584 w 11011985"/>
                <a:gd name="connsiteY7" fmla="*/ 195900 h 5515302"/>
                <a:gd name="connsiteX8" fmla="*/ 24380 w 11011985"/>
                <a:gd name="connsiteY8" fmla="*/ 367402 h 5515302"/>
                <a:gd name="connsiteX9" fmla="*/ 195379 w 11011985"/>
                <a:gd name="connsiteY9" fmla="*/ 3409357 h 5515302"/>
                <a:gd name="connsiteX0" fmla="*/ 195379 w 11011985"/>
                <a:gd name="connsiteY0" fmla="*/ 3326080 h 5432025"/>
                <a:gd name="connsiteX1" fmla="*/ 3765573 w 11011985"/>
                <a:gd name="connsiteY1" fmla="*/ 2428831 h 5432025"/>
                <a:gd name="connsiteX2" fmla="*/ 6407063 w 11011985"/>
                <a:gd name="connsiteY2" fmla="*/ 4255174 h 5432025"/>
                <a:gd name="connsiteX3" fmla="*/ 8974649 w 11011985"/>
                <a:gd name="connsiteY3" fmla="*/ 5416922 h 5432025"/>
                <a:gd name="connsiteX4" fmla="*/ 10970243 w 11011985"/>
                <a:gd name="connsiteY4" fmla="*/ 3446382 h 5432025"/>
                <a:gd name="connsiteX5" fmla="*/ 11011985 w 11011985"/>
                <a:gd name="connsiteY5" fmla="*/ 1361476 h 5432025"/>
                <a:gd name="connsiteX6" fmla="*/ 9229039 w 11011985"/>
                <a:gd name="connsiteY6" fmla="*/ 3258302 h 5432025"/>
                <a:gd name="connsiteX7" fmla="*/ 3647797 w 11011985"/>
                <a:gd name="connsiteY7" fmla="*/ 291421 h 5432025"/>
                <a:gd name="connsiteX8" fmla="*/ 24380 w 11011985"/>
                <a:gd name="connsiteY8" fmla="*/ 284125 h 5432025"/>
                <a:gd name="connsiteX9" fmla="*/ 195379 w 11011985"/>
                <a:gd name="connsiteY9" fmla="*/ 3326080 h 5432025"/>
                <a:gd name="connsiteX0" fmla="*/ 195379 w 11011985"/>
                <a:gd name="connsiteY0" fmla="*/ 3428842 h 5534787"/>
                <a:gd name="connsiteX1" fmla="*/ 3765573 w 11011985"/>
                <a:gd name="connsiteY1" fmla="*/ 2531593 h 5534787"/>
                <a:gd name="connsiteX2" fmla="*/ 6407063 w 11011985"/>
                <a:gd name="connsiteY2" fmla="*/ 4357936 h 5534787"/>
                <a:gd name="connsiteX3" fmla="*/ 8974649 w 11011985"/>
                <a:gd name="connsiteY3" fmla="*/ 5519684 h 5534787"/>
                <a:gd name="connsiteX4" fmla="*/ 10970243 w 11011985"/>
                <a:gd name="connsiteY4" fmla="*/ 3549144 h 5534787"/>
                <a:gd name="connsiteX5" fmla="*/ 11011985 w 11011985"/>
                <a:gd name="connsiteY5" fmla="*/ 1464238 h 5534787"/>
                <a:gd name="connsiteX6" fmla="*/ 9229039 w 11011985"/>
                <a:gd name="connsiteY6" fmla="*/ 3361064 h 5534787"/>
                <a:gd name="connsiteX7" fmla="*/ 3647797 w 11011985"/>
                <a:gd name="connsiteY7" fmla="*/ 394183 h 5534787"/>
                <a:gd name="connsiteX8" fmla="*/ 24380 w 11011985"/>
                <a:gd name="connsiteY8" fmla="*/ 386887 h 5534787"/>
                <a:gd name="connsiteX9" fmla="*/ 195379 w 11011985"/>
                <a:gd name="connsiteY9" fmla="*/ 3428842 h 5534787"/>
                <a:gd name="connsiteX0" fmla="*/ 195379 w 11011985"/>
                <a:gd name="connsiteY0" fmla="*/ 3374377 h 5480322"/>
                <a:gd name="connsiteX1" fmla="*/ 3765573 w 11011985"/>
                <a:gd name="connsiteY1" fmla="*/ 2477128 h 5480322"/>
                <a:gd name="connsiteX2" fmla="*/ 6407063 w 11011985"/>
                <a:gd name="connsiteY2" fmla="*/ 4303471 h 5480322"/>
                <a:gd name="connsiteX3" fmla="*/ 8974649 w 11011985"/>
                <a:gd name="connsiteY3" fmla="*/ 5465219 h 5480322"/>
                <a:gd name="connsiteX4" fmla="*/ 10970243 w 11011985"/>
                <a:gd name="connsiteY4" fmla="*/ 3494679 h 5480322"/>
                <a:gd name="connsiteX5" fmla="*/ 11011985 w 11011985"/>
                <a:gd name="connsiteY5" fmla="*/ 1409773 h 5480322"/>
                <a:gd name="connsiteX6" fmla="*/ 9229039 w 11011985"/>
                <a:gd name="connsiteY6" fmla="*/ 3306599 h 5480322"/>
                <a:gd name="connsiteX7" fmla="*/ 3302972 w 11011985"/>
                <a:gd name="connsiteY7" fmla="*/ 454659 h 5480322"/>
                <a:gd name="connsiteX8" fmla="*/ 24380 w 11011985"/>
                <a:gd name="connsiteY8" fmla="*/ 332422 h 5480322"/>
                <a:gd name="connsiteX9" fmla="*/ 195379 w 11011985"/>
                <a:gd name="connsiteY9" fmla="*/ 3374377 h 5480322"/>
                <a:gd name="connsiteX0" fmla="*/ 195379 w 11011985"/>
                <a:gd name="connsiteY0" fmla="*/ 3361586 h 5467531"/>
                <a:gd name="connsiteX1" fmla="*/ 3765573 w 11011985"/>
                <a:gd name="connsiteY1" fmla="*/ 2464337 h 5467531"/>
                <a:gd name="connsiteX2" fmla="*/ 6407063 w 11011985"/>
                <a:gd name="connsiteY2" fmla="*/ 4290680 h 5467531"/>
                <a:gd name="connsiteX3" fmla="*/ 8974649 w 11011985"/>
                <a:gd name="connsiteY3" fmla="*/ 5452428 h 5467531"/>
                <a:gd name="connsiteX4" fmla="*/ 10970243 w 11011985"/>
                <a:gd name="connsiteY4" fmla="*/ 3481888 h 5467531"/>
                <a:gd name="connsiteX5" fmla="*/ 11011985 w 11011985"/>
                <a:gd name="connsiteY5" fmla="*/ 1396982 h 5467531"/>
                <a:gd name="connsiteX6" fmla="*/ 8973613 w 11011985"/>
                <a:gd name="connsiteY6" fmla="*/ 3383207 h 5467531"/>
                <a:gd name="connsiteX7" fmla="*/ 3302972 w 11011985"/>
                <a:gd name="connsiteY7" fmla="*/ 441868 h 5467531"/>
                <a:gd name="connsiteX8" fmla="*/ 24380 w 11011985"/>
                <a:gd name="connsiteY8" fmla="*/ 319631 h 5467531"/>
                <a:gd name="connsiteX9" fmla="*/ 195379 w 11011985"/>
                <a:gd name="connsiteY9" fmla="*/ 3361586 h 5467531"/>
                <a:gd name="connsiteX0" fmla="*/ 195379 w 11011985"/>
                <a:gd name="connsiteY0" fmla="*/ 3361586 h 5467531"/>
                <a:gd name="connsiteX1" fmla="*/ 3765573 w 11011985"/>
                <a:gd name="connsiteY1" fmla="*/ 2464337 h 5467531"/>
                <a:gd name="connsiteX2" fmla="*/ 6407063 w 11011985"/>
                <a:gd name="connsiteY2" fmla="*/ 4290680 h 5467531"/>
                <a:gd name="connsiteX3" fmla="*/ 8974649 w 11011985"/>
                <a:gd name="connsiteY3" fmla="*/ 5452428 h 5467531"/>
                <a:gd name="connsiteX4" fmla="*/ 10970243 w 11011985"/>
                <a:gd name="connsiteY4" fmla="*/ 3481888 h 5467531"/>
                <a:gd name="connsiteX5" fmla="*/ 11011985 w 11011985"/>
                <a:gd name="connsiteY5" fmla="*/ 1396982 h 5467531"/>
                <a:gd name="connsiteX6" fmla="*/ 8973613 w 11011985"/>
                <a:gd name="connsiteY6" fmla="*/ 3383207 h 5467531"/>
                <a:gd name="connsiteX7" fmla="*/ 3302972 w 11011985"/>
                <a:gd name="connsiteY7" fmla="*/ 441868 h 5467531"/>
                <a:gd name="connsiteX8" fmla="*/ 24380 w 11011985"/>
                <a:gd name="connsiteY8" fmla="*/ 319631 h 5467531"/>
                <a:gd name="connsiteX9" fmla="*/ 195379 w 11011985"/>
                <a:gd name="connsiteY9" fmla="*/ 3361586 h 5467531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  <a:gd name="connsiteX0" fmla="*/ 195379 w 11011985"/>
                <a:gd name="connsiteY0" fmla="*/ 3356712 h 5462657"/>
                <a:gd name="connsiteX1" fmla="*/ 3765573 w 11011985"/>
                <a:gd name="connsiteY1" fmla="*/ 2459463 h 5462657"/>
                <a:gd name="connsiteX2" fmla="*/ 6407063 w 11011985"/>
                <a:gd name="connsiteY2" fmla="*/ 4285806 h 5462657"/>
                <a:gd name="connsiteX3" fmla="*/ 8974649 w 11011985"/>
                <a:gd name="connsiteY3" fmla="*/ 5447554 h 5462657"/>
                <a:gd name="connsiteX4" fmla="*/ 10970243 w 11011985"/>
                <a:gd name="connsiteY4" fmla="*/ 3477014 h 5462657"/>
                <a:gd name="connsiteX5" fmla="*/ 11011985 w 11011985"/>
                <a:gd name="connsiteY5" fmla="*/ 1392108 h 5462657"/>
                <a:gd name="connsiteX6" fmla="*/ 8552161 w 11011985"/>
                <a:gd name="connsiteY6" fmla="*/ 3288934 h 5462657"/>
                <a:gd name="connsiteX7" fmla="*/ 3302972 w 11011985"/>
                <a:gd name="connsiteY7" fmla="*/ 436994 h 5462657"/>
                <a:gd name="connsiteX8" fmla="*/ 24380 w 11011985"/>
                <a:gd name="connsiteY8" fmla="*/ 314757 h 5462657"/>
                <a:gd name="connsiteX9" fmla="*/ 195379 w 11011985"/>
                <a:gd name="connsiteY9" fmla="*/ 3356712 h 546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1985" h="5462657">
                  <a:moveTo>
                    <a:pt x="195379" y="3356712"/>
                  </a:moveTo>
                  <a:cubicBezTo>
                    <a:pt x="433507" y="3701026"/>
                    <a:pt x="2730292" y="2304614"/>
                    <a:pt x="3765573" y="2459463"/>
                  </a:cubicBezTo>
                  <a:cubicBezTo>
                    <a:pt x="4800854" y="2614312"/>
                    <a:pt x="5538884" y="3787791"/>
                    <a:pt x="6407063" y="4285806"/>
                  </a:cubicBezTo>
                  <a:cubicBezTo>
                    <a:pt x="7275242" y="4783821"/>
                    <a:pt x="8214119" y="5582353"/>
                    <a:pt x="8974649" y="5447554"/>
                  </a:cubicBezTo>
                  <a:cubicBezTo>
                    <a:pt x="9735179" y="5312755"/>
                    <a:pt x="10040833" y="1973050"/>
                    <a:pt x="10970243" y="3477014"/>
                  </a:cubicBezTo>
                  <a:cubicBezTo>
                    <a:pt x="10977814" y="2869186"/>
                    <a:pt x="11004413" y="2046365"/>
                    <a:pt x="11011985" y="1392108"/>
                  </a:cubicBezTo>
                  <a:cubicBezTo>
                    <a:pt x="9966237" y="581171"/>
                    <a:pt x="9556028" y="3294863"/>
                    <a:pt x="8552161" y="3288934"/>
                  </a:cubicBezTo>
                  <a:cubicBezTo>
                    <a:pt x="7548294" y="3283005"/>
                    <a:pt x="4724269" y="932690"/>
                    <a:pt x="3302972" y="436994"/>
                  </a:cubicBezTo>
                  <a:cubicBezTo>
                    <a:pt x="1881675" y="-58702"/>
                    <a:pt x="872447" y="-177334"/>
                    <a:pt x="24380" y="314757"/>
                  </a:cubicBezTo>
                  <a:cubicBezTo>
                    <a:pt x="-49192" y="1021043"/>
                    <a:pt x="54151" y="2974855"/>
                    <a:pt x="195379" y="335671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60000"/>
                  </a:schemeClr>
                </a:gs>
                <a:gs pos="63000">
                  <a:srgbClr val="2B535B">
                    <a:alpha val="6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1DEF090-210F-394D-9AD3-CCD495A997CB}"/>
                </a:ext>
              </a:extLst>
            </p:cNvPr>
            <p:cNvSpPr/>
            <p:nvPr/>
          </p:nvSpPr>
          <p:spPr>
            <a:xfrm flipH="1">
              <a:off x="-444038" y="-1316963"/>
              <a:ext cx="13187737" cy="5494500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11100603 w 11188335"/>
                <a:gd name="connsiteY0" fmla="*/ 928804 h 5417489"/>
                <a:gd name="connsiteX1" fmla="*/ 9496926 w 11188335"/>
                <a:gd name="connsiteY1" fmla="*/ 11460 h 5417489"/>
                <a:gd name="connsiteX2" fmla="*/ 7870626 w 11188335"/>
                <a:gd name="connsiteY2" fmla="*/ 1636284 h 5417489"/>
                <a:gd name="connsiteX3" fmla="*/ 508 w 11188335"/>
                <a:gd name="connsiteY3" fmla="*/ 1416001 h 5417489"/>
                <a:gd name="connsiteX4" fmla="*/ 6202315 w 11188335"/>
                <a:gd name="connsiteY4" fmla="*/ 5417489 h 5417489"/>
                <a:gd name="connsiteX5" fmla="*/ 8513387 w 11188335"/>
                <a:gd name="connsiteY5" fmla="*/ 4366417 h 5417489"/>
                <a:gd name="connsiteX6" fmla="*/ 9833061 w 11188335"/>
                <a:gd name="connsiteY6" fmla="*/ 2193126 h 5417489"/>
                <a:gd name="connsiteX7" fmla="*/ 11168472 w 11188335"/>
                <a:gd name="connsiteY7" fmla="*/ 3993219 h 5417489"/>
                <a:gd name="connsiteX8" fmla="*/ 11100603 w 11188335"/>
                <a:gd name="connsiteY8" fmla="*/ 928804 h 5417489"/>
                <a:gd name="connsiteX0" fmla="*/ 11147926 w 11235658"/>
                <a:gd name="connsiteY0" fmla="*/ 928804 h 4446871"/>
                <a:gd name="connsiteX1" fmla="*/ 9544249 w 11235658"/>
                <a:gd name="connsiteY1" fmla="*/ 11460 h 4446871"/>
                <a:gd name="connsiteX2" fmla="*/ 7917949 w 11235658"/>
                <a:gd name="connsiteY2" fmla="*/ 1636284 h 4446871"/>
                <a:gd name="connsiteX3" fmla="*/ 47831 w 11235658"/>
                <a:gd name="connsiteY3" fmla="*/ 1416001 h 4446871"/>
                <a:gd name="connsiteX4" fmla="*/ 208820 w 11235658"/>
                <a:gd name="connsiteY4" fmla="*/ 4446871 h 4446871"/>
                <a:gd name="connsiteX5" fmla="*/ 8560710 w 11235658"/>
                <a:gd name="connsiteY5" fmla="*/ 4366417 h 4446871"/>
                <a:gd name="connsiteX6" fmla="*/ 9880384 w 11235658"/>
                <a:gd name="connsiteY6" fmla="*/ 2193126 h 4446871"/>
                <a:gd name="connsiteX7" fmla="*/ 11215795 w 11235658"/>
                <a:gd name="connsiteY7" fmla="*/ 3993219 h 4446871"/>
                <a:gd name="connsiteX8" fmla="*/ 11147926 w 11235658"/>
                <a:gd name="connsiteY8" fmla="*/ 928804 h 4446871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8560710 w 11235658"/>
                <a:gd name="connsiteY5" fmla="*/ 4383752 h 4464206"/>
                <a:gd name="connsiteX6" fmla="*/ 9880384 w 11235658"/>
                <a:gd name="connsiteY6" fmla="*/ 2210461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8560710 w 11235658"/>
                <a:gd name="connsiteY5" fmla="*/ 4383752 h 4464206"/>
                <a:gd name="connsiteX6" fmla="*/ 8143488 w 11235658"/>
                <a:gd name="connsiteY6" fmla="*/ 2057206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8143488 w 11235658"/>
                <a:gd name="connsiteY6" fmla="*/ 2057206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8296744 w 11235658"/>
                <a:gd name="connsiteY6" fmla="*/ 2440345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464206"/>
                <a:gd name="connsiteX1" fmla="*/ 9544249 w 11235658"/>
                <a:gd name="connsiteY1" fmla="*/ 28795 h 4464206"/>
                <a:gd name="connsiteX2" fmla="*/ 5325378 w 11235658"/>
                <a:gd name="connsiteY2" fmla="*/ 2151700 h 4464206"/>
                <a:gd name="connsiteX3" fmla="*/ 47831 w 11235658"/>
                <a:gd name="connsiteY3" fmla="*/ 1433336 h 4464206"/>
                <a:gd name="connsiteX4" fmla="*/ 208820 w 11235658"/>
                <a:gd name="connsiteY4" fmla="*/ 4464206 h 4464206"/>
                <a:gd name="connsiteX5" fmla="*/ 6504533 w 11235658"/>
                <a:gd name="connsiteY5" fmla="*/ 4396524 h 4464206"/>
                <a:gd name="connsiteX6" fmla="*/ 9778213 w 11235658"/>
                <a:gd name="connsiteY6" fmla="*/ 2223233 h 4464206"/>
                <a:gd name="connsiteX7" fmla="*/ 11215795 w 11235658"/>
                <a:gd name="connsiteY7" fmla="*/ 4010554 h 4464206"/>
                <a:gd name="connsiteX8" fmla="*/ 11147926 w 11235658"/>
                <a:gd name="connsiteY8" fmla="*/ 946139 h 4464206"/>
                <a:gd name="connsiteX0" fmla="*/ 11147926 w 11235658"/>
                <a:gd name="connsiteY0" fmla="*/ 946139 h 4696085"/>
                <a:gd name="connsiteX1" fmla="*/ 9544249 w 11235658"/>
                <a:gd name="connsiteY1" fmla="*/ 28795 h 4696085"/>
                <a:gd name="connsiteX2" fmla="*/ 5325378 w 11235658"/>
                <a:gd name="connsiteY2" fmla="*/ 2151700 h 4696085"/>
                <a:gd name="connsiteX3" fmla="*/ 47831 w 11235658"/>
                <a:gd name="connsiteY3" fmla="*/ 1433336 h 4696085"/>
                <a:gd name="connsiteX4" fmla="*/ 208820 w 11235658"/>
                <a:gd name="connsiteY4" fmla="*/ 4464206 h 4696085"/>
                <a:gd name="connsiteX5" fmla="*/ 7002613 w 11235658"/>
                <a:gd name="connsiteY5" fmla="*/ 4651950 h 4696085"/>
                <a:gd name="connsiteX6" fmla="*/ 9778213 w 11235658"/>
                <a:gd name="connsiteY6" fmla="*/ 2223233 h 4696085"/>
                <a:gd name="connsiteX7" fmla="*/ 11215795 w 11235658"/>
                <a:gd name="connsiteY7" fmla="*/ 4010554 h 4696085"/>
                <a:gd name="connsiteX8" fmla="*/ 11147926 w 11235658"/>
                <a:gd name="connsiteY8" fmla="*/ 946139 h 4696085"/>
                <a:gd name="connsiteX0" fmla="*/ 11147926 w 11235658"/>
                <a:gd name="connsiteY0" fmla="*/ 946139 h 4681196"/>
                <a:gd name="connsiteX1" fmla="*/ 9544249 w 11235658"/>
                <a:gd name="connsiteY1" fmla="*/ 28795 h 4681196"/>
                <a:gd name="connsiteX2" fmla="*/ 5325378 w 11235658"/>
                <a:gd name="connsiteY2" fmla="*/ 2151700 h 4681196"/>
                <a:gd name="connsiteX3" fmla="*/ 47831 w 11235658"/>
                <a:gd name="connsiteY3" fmla="*/ 1433336 h 4681196"/>
                <a:gd name="connsiteX4" fmla="*/ 208820 w 11235658"/>
                <a:gd name="connsiteY4" fmla="*/ 4464206 h 4681196"/>
                <a:gd name="connsiteX5" fmla="*/ 7002613 w 11235658"/>
                <a:gd name="connsiteY5" fmla="*/ 4651950 h 4681196"/>
                <a:gd name="connsiteX6" fmla="*/ 9778213 w 11235658"/>
                <a:gd name="connsiteY6" fmla="*/ 2223233 h 4681196"/>
                <a:gd name="connsiteX7" fmla="*/ 11215795 w 11235658"/>
                <a:gd name="connsiteY7" fmla="*/ 4010554 h 4681196"/>
                <a:gd name="connsiteX8" fmla="*/ 11147926 w 11235658"/>
                <a:gd name="connsiteY8" fmla="*/ 946139 h 468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35658" h="4681196">
                  <a:moveTo>
                    <a:pt x="11147926" y="946139"/>
                  </a:moveTo>
                  <a:cubicBezTo>
                    <a:pt x="10873840" y="736924"/>
                    <a:pt x="10514674" y="-172132"/>
                    <a:pt x="9544249" y="28795"/>
                  </a:cubicBezTo>
                  <a:cubicBezTo>
                    <a:pt x="8573824" y="229722"/>
                    <a:pt x="6908114" y="1917610"/>
                    <a:pt x="5325378" y="2151700"/>
                  </a:cubicBezTo>
                  <a:cubicBezTo>
                    <a:pt x="3742642" y="2385790"/>
                    <a:pt x="220631" y="1002407"/>
                    <a:pt x="47831" y="1433336"/>
                  </a:cubicBezTo>
                  <a:cubicBezTo>
                    <a:pt x="-16169" y="1866450"/>
                    <a:pt x="-58023" y="3833720"/>
                    <a:pt x="208820" y="4464206"/>
                  </a:cubicBezTo>
                  <a:cubicBezTo>
                    <a:pt x="1571399" y="1646340"/>
                    <a:pt x="5407714" y="5025445"/>
                    <a:pt x="7002613" y="4651950"/>
                  </a:cubicBezTo>
                  <a:cubicBezTo>
                    <a:pt x="8597512" y="4278455"/>
                    <a:pt x="9335699" y="2285433"/>
                    <a:pt x="9778213" y="2223233"/>
                  </a:cubicBezTo>
                  <a:cubicBezTo>
                    <a:pt x="10220727" y="2161033"/>
                    <a:pt x="10614709" y="2461696"/>
                    <a:pt x="11215795" y="4010554"/>
                  </a:cubicBezTo>
                  <a:cubicBezTo>
                    <a:pt x="11211423" y="2024054"/>
                    <a:pt x="11295326" y="2099396"/>
                    <a:pt x="11147926" y="946139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  <a:alpha val="80000"/>
                  </a:schemeClr>
                </a:gs>
                <a:gs pos="42000">
                  <a:schemeClr val="accent3">
                    <a:alpha val="60000"/>
                  </a:schemeClr>
                </a:gs>
                <a:gs pos="83000">
                  <a:schemeClr val="tx1">
                    <a:alpha val="75000"/>
                  </a:schemeClr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5C51F0-45F6-4F4C-99E9-F4367EBB798E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16" name="Picture 15" descr="Logo, icon&#10;&#10;Description automatically generated">
              <a:extLst>
                <a:ext uri="{FF2B5EF4-FFF2-40B4-BE49-F238E27FC236}">
                  <a16:creationId xmlns:a16="http://schemas.microsoft.com/office/drawing/2014/main" id="{4B4A93DE-9E10-9149-9BB7-8AA2526E3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6AA6A783-1678-1F44-B14D-7CAE6275F5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2898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54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3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2222516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3027779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B7FDB-35F2-3345-8F17-3F99218B004F}"/>
              </a:ext>
            </a:extLst>
          </p:cNvPr>
          <p:cNvSpPr txBox="1"/>
          <p:nvPr userDrawn="1"/>
        </p:nvSpPr>
        <p:spPr>
          <a:xfrm>
            <a:off x="640484" y="3914609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976AFC-EDA3-4847-9CD8-90921D8B3E18}"/>
              </a:ext>
            </a:extLst>
          </p:cNvPr>
          <p:cNvSpPr txBox="1"/>
          <p:nvPr userDrawn="1"/>
        </p:nvSpPr>
        <p:spPr>
          <a:xfrm>
            <a:off x="640484" y="4801440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2155610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1726491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3114226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A73C685-765F-F74F-8E31-8D78C736F1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707" y="3990974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2nd topic for discussion (your service/ product/offering) max 2 rows of text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18D44D7E-F730-924E-A8AC-87F356FB6C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36707" y="4889238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3rd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411506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1170168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2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2736870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3542133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B7FDB-35F2-3345-8F17-3F99218B004F}"/>
              </a:ext>
            </a:extLst>
          </p:cNvPr>
          <p:cNvSpPr txBox="1"/>
          <p:nvPr userDrawn="1"/>
        </p:nvSpPr>
        <p:spPr>
          <a:xfrm>
            <a:off x="640484" y="4428963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2669964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2240845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3628580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A73C685-765F-F74F-8E31-8D78C736F1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707" y="4505328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2nd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925860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1452937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45D1754-4E30-6644-91E3-B4A6C15CFA6B}"/>
              </a:ext>
            </a:extLst>
          </p:cNvPr>
          <p:cNvGrpSpPr/>
          <p:nvPr userDrawn="1"/>
        </p:nvGrpSpPr>
        <p:grpSpPr>
          <a:xfrm flipH="1">
            <a:off x="-169992" y="3881165"/>
            <a:ext cx="12836784" cy="5365318"/>
            <a:chOff x="-308318" y="2677555"/>
            <a:chExt cx="12836784" cy="536531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732C9B0-66FE-B44E-B3B6-BDFB9F7B00CB}"/>
                </a:ext>
              </a:extLst>
            </p:cNvPr>
            <p:cNvSpPr/>
            <p:nvPr/>
          </p:nvSpPr>
          <p:spPr>
            <a:xfrm flipH="1">
              <a:off x="-308318" y="2952684"/>
              <a:ext cx="10153082" cy="5081067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  <a:gd name="connsiteX0" fmla="*/ 8623549 w 8623549"/>
                <a:gd name="connsiteY0" fmla="*/ 1128918 h 4063568"/>
                <a:gd name="connsiteX1" fmla="*/ 5081687 w 8623549"/>
                <a:gd name="connsiteY1" fmla="*/ 526581 h 4063568"/>
                <a:gd name="connsiteX2" fmla="*/ 2407228 w 8623549"/>
                <a:gd name="connsiteY2" fmla="*/ 1309688 h 4063568"/>
                <a:gd name="connsiteX3" fmla="*/ 145452 w 8623549"/>
                <a:gd name="connsiteY3" fmla="*/ 36143 h 4063568"/>
                <a:gd name="connsiteX4" fmla="*/ 18811 w 8623549"/>
                <a:gd name="connsiteY4" fmla="*/ 2580073 h 4063568"/>
                <a:gd name="connsiteX5" fmla="*/ 1819988 w 8623549"/>
                <a:gd name="connsiteY5" fmla="*/ 2781411 h 4063568"/>
                <a:gd name="connsiteX6" fmla="*/ 4177673 w 8623549"/>
                <a:gd name="connsiteY6" fmla="*/ 2400131 h 4063568"/>
                <a:gd name="connsiteX7" fmla="*/ 8316497 w 8623549"/>
                <a:gd name="connsiteY7" fmla="*/ 4050743 h 4063568"/>
                <a:gd name="connsiteX8" fmla="*/ 8623549 w 8623549"/>
                <a:gd name="connsiteY8" fmla="*/ 1128918 h 4063568"/>
                <a:gd name="connsiteX0" fmla="*/ 8477127 w 8477127"/>
                <a:gd name="connsiteY0" fmla="*/ 2153878 h 4063568"/>
                <a:gd name="connsiteX1" fmla="*/ 5081687 w 8477127"/>
                <a:gd name="connsiteY1" fmla="*/ 526581 h 4063568"/>
                <a:gd name="connsiteX2" fmla="*/ 2407228 w 8477127"/>
                <a:gd name="connsiteY2" fmla="*/ 1309688 h 4063568"/>
                <a:gd name="connsiteX3" fmla="*/ 145452 w 8477127"/>
                <a:gd name="connsiteY3" fmla="*/ 36143 h 4063568"/>
                <a:gd name="connsiteX4" fmla="*/ 18811 w 8477127"/>
                <a:gd name="connsiteY4" fmla="*/ 2580073 h 4063568"/>
                <a:gd name="connsiteX5" fmla="*/ 1819988 w 8477127"/>
                <a:gd name="connsiteY5" fmla="*/ 2781411 h 4063568"/>
                <a:gd name="connsiteX6" fmla="*/ 4177673 w 8477127"/>
                <a:gd name="connsiteY6" fmla="*/ 2400131 h 4063568"/>
                <a:gd name="connsiteX7" fmla="*/ 8316497 w 8477127"/>
                <a:gd name="connsiteY7" fmla="*/ 4050743 h 4063568"/>
                <a:gd name="connsiteX8" fmla="*/ 8477127 w 8477127"/>
                <a:gd name="connsiteY8" fmla="*/ 2153878 h 4063568"/>
                <a:gd name="connsiteX0" fmla="*/ 8477127 w 8477127"/>
                <a:gd name="connsiteY0" fmla="*/ 2153878 h 4597815"/>
                <a:gd name="connsiteX1" fmla="*/ 5081687 w 8477127"/>
                <a:gd name="connsiteY1" fmla="*/ 526581 h 4597815"/>
                <a:gd name="connsiteX2" fmla="*/ 2407228 w 8477127"/>
                <a:gd name="connsiteY2" fmla="*/ 1309688 h 4597815"/>
                <a:gd name="connsiteX3" fmla="*/ 145452 w 8477127"/>
                <a:gd name="connsiteY3" fmla="*/ 36143 h 4597815"/>
                <a:gd name="connsiteX4" fmla="*/ 18811 w 8477127"/>
                <a:gd name="connsiteY4" fmla="*/ 2580073 h 4597815"/>
                <a:gd name="connsiteX5" fmla="*/ 1819988 w 8477127"/>
                <a:gd name="connsiteY5" fmla="*/ 2781411 h 4597815"/>
                <a:gd name="connsiteX6" fmla="*/ 4177673 w 8477127"/>
                <a:gd name="connsiteY6" fmla="*/ 2400131 h 4597815"/>
                <a:gd name="connsiteX7" fmla="*/ 8277451 w 8477127"/>
                <a:gd name="connsiteY7" fmla="*/ 4587627 h 4597815"/>
                <a:gd name="connsiteX8" fmla="*/ 8477127 w 8477127"/>
                <a:gd name="connsiteY8" fmla="*/ 2153878 h 4597815"/>
                <a:gd name="connsiteX0" fmla="*/ 8477127 w 8477127"/>
                <a:gd name="connsiteY0" fmla="*/ 2156384 h 4600321"/>
                <a:gd name="connsiteX1" fmla="*/ 6624005 w 8477127"/>
                <a:gd name="connsiteY1" fmla="*/ 1202632 h 4600321"/>
                <a:gd name="connsiteX2" fmla="*/ 2407228 w 8477127"/>
                <a:gd name="connsiteY2" fmla="*/ 1312194 h 4600321"/>
                <a:gd name="connsiteX3" fmla="*/ 145452 w 8477127"/>
                <a:gd name="connsiteY3" fmla="*/ 38649 h 4600321"/>
                <a:gd name="connsiteX4" fmla="*/ 18811 w 8477127"/>
                <a:gd name="connsiteY4" fmla="*/ 2582579 h 4600321"/>
                <a:gd name="connsiteX5" fmla="*/ 1819988 w 8477127"/>
                <a:gd name="connsiteY5" fmla="*/ 2783917 h 4600321"/>
                <a:gd name="connsiteX6" fmla="*/ 4177673 w 8477127"/>
                <a:gd name="connsiteY6" fmla="*/ 2402637 h 4600321"/>
                <a:gd name="connsiteX7" fmla="*/ 8277451 w 8477127"/>
                <a:gd name="connsiteY7" fmla="*/ 4590133 h 4600321"/>
                <a:gd name="connsiteX8" fmla="*/ 8477127 w 8477127"/>
                <a:gd name="connsiteY8" fmla="*/ 2156384 h 4600321"/>
                <a:gd name="connsiteX0" fmla="*/ 8477127 w 8477127"/>
                <a:gd name="connsiteY0" fmla="*/ 2156384 h 4605987"/>
                <a:gd name="connsiteX1" fmla="*/ 6624005 w 8477127"/>
                <a:gd name="connsiteY1" fmla="*/ 1202632 h 4605987"/>
                <a:gd name="connsiteX2" fmla="*/ 2407228 w 8477127"/>
                <a:gd name="connsiteY2" fmla="*/ 1312194 h 4605987"/>
                <a:gd name="connsiteX3" fmla="*/ 145452 w 8477127"/>
                <a:gd name="connsiteY3" fmla="*/ 38649 h 4605987"/>
                <a:gd name="connsiteX4" fmla="*/ 18811 w 8477127"/>
                <a:gd name="connsiteY4" fmla="*/ 2582579 h 4605987"/>
                <a:gd name="connsiteX5" fmla="*/ 1819988 w 8477127"/>
                <a:gd name="connsiteY5" fmla="*/ 2783917 h 4605987"/>
                <a:gd name="connsiteX6" fmla="*/ 4275288 w 8477127"/>
                <a:gd name="connsiteY6" fmla="*/ 3183559 h 4605987"/>
                <a:gd name="connsiteX7" fmla="*/ 8277451 w 8477127"/>
                <a:gd name="connsiteY7" fmla="*/ 4590133 h 4605987"/>
                <a:gd name="connsiteX8" fmla="*/ 8477127 w 8477127"/>
                <a:gd name="connsiteY8" fmla="*/ 2156384 h 4605987"/>
                <a:gd name="connsiteX0" fmla="*/ 8477127 w 8477127"/>
                <a:gd name="connsiteY0" fmla="*/ 2139761 h 4589364"/>
                <a:gd name="connsiteX1" fmla="*/ 6624005 w 8477127"/>
                <a:gd name="connsiteY1" fmla="*/ 1186009 h 4589364"/>
                <a:gd name="connsiteX2" fmla="*/ 2807450 w 8477127"/>
                <a:gd name="connsiteY2" fmla="*/ 2476714 h 4589364"/>
                <a:gd name="connsiteX3" fmla="*/ 145452 w 8477127"/>
                <a:gd name="connsiteY3" fmla="*/ 22026 h 4589364"/>
                <a:gd name="connsiteX4" fmla="*/ 18811 w 8477127"/>
                <a:gd name="connsiteY4" fmla="*/ 2565956 h 4589364"/>
                <a:gd name="connsiteX5" fmla="*/ 1819988 w 8477127"/>
                <a:gd name="connsiteY5" fmla="*/ 2767294 h 4589364"/>
                <a:gd name="connsiteX6" fmla="*/ 4275288 w 8477127"/>
                <a:gd name="connsiteY6" fmla="*/ 3166936 h 4589364"/>
                <a:gd name="connsiteX7" fmla="*/ 8277451 w 8477127"/>
                <a:gd name="connsiteY7" fmla="*/ 4573510 h 4589364"/>
                <a:gd name="connsiteX8" fmla="*/ 8477127 w 8477127"/>
                <a:gd name="connsiteY8" fmla="*/ 2139761 h 4589364"/>
                <a:gd name="connsiteX0" fmla="*/ 8477127 w 8477127"/>
                <a:gd name="connsiteY0" fmla="*/ 2139761 h 4585783"/>
                <a:gd name="connsiteX1" fmla="*/ 6624005 w 8477127"/>
                <a:gd name="connsiteY1" fmla="*/ 1186009 h 4585783"/>
                <a:gd name="connsiteX2" fmla="*/ 2807450 w 8477127"/>
                <a:gd name="connsiteY2" fmla="*/ 2476714 h 4585783"/>
                <a:gd name="connsiteX3" fmla="*/ 145452 w 8477127"/>
                <a:gd name="connsiteY3" fmla="*/ 22026 h 4585783"/>
                <a:gd name="connsiteX4" fmla="*/ 18811 w 8477127"/>
                <a:gd name="connsiteY4" fmla="*/ 2565956 h 4585783"/>
                <a:gd name="connsiteX5" fmla="*/ 1819988 w 8477127"/>
                <a:gd name="connsiteY5" fmla="*/ 2767294 h 4585783"/>
                <a:gd name="connsiteX6" fmla="*/ 4490041 w 8477127"/>
                <a:gd name="connsiteY6" fmla="*/ 2756952 h 4585783"/>
                <a:gd name="connsiteX7" fmla="*/ 8277451 w 8477127"/>
                <a:gd name="connsiteY7" fmla="*/ 4573510 h 4585783"/>
                <a:gd name="connsiteX8" fmla="*/ 8477127 w 8477127"/>
                <a:gd name="connsiteY8" fmla="*/ 2139761 h 4585783"/>
                <a:gd name="connsiteX0" fmla="*/ 8477127 w 8477127"/>
                <a:gd name="connsiteY0" fmla="*/ 2139761 h 4580872"/>
                <a:gd name="connsiteX1" fmla="*/ 6624005 w 8477127"/>
                <a:gd name="connsiteY1" fmla="*/ 1186009 h 4580872"/>
                <a:gd name="connsiteX2" fmla="*/ 2807450 w 8477127"/>
                <a:gd name="connsiteY2" fmla="*/ 2476714 h 4580872"/>
                <a:gd name="connsiteX3" fmla="*/ 145452 w 8477127"/>
                <a:gd name="connsiteY3" fmla="*/ 22026 h 4580872"/>
                <a:gd name="connsiteX4" fmla="*/ 18811 w 8477127"/>
                <a:gd name="connsiteY4" fmla="*/ 2565956 h 4580872"/>
                <a:gd name="connsiteX5" fmla="*/ 1819988 w 8477127"/>
                <a:gd name="connsiteY5" fmla="*/ 2767294 h 4580872"/>
                <a:gd name="connsiteX6" fmla="*/ 4490041 w 8477127"/>
                <a:gd name="connsiteY6" fmla="*/ 2756952 h 4580872"/>
                <a:gd name="connsiteX7" fmla="*/ 8277451 w 8477127"/>
                <a:gd name="connsiteY7" fmla="*/ 4573510 h 4580872"/>
                <a:gd name="connsiteX8" fmla="*/ 8477127 w 8477127"/>
                <a:gd name="connsiteY8" fmla="*/ 2139761 h 4580872"/>
                <a:gd name="connsiteX0" fmla="*/ 8477127 w 8477127"/>
                <a:gd name="connsiteY0" fmla="*/ 2139761 h 4584195"/>
                <a:gd name="connsiteX1" fmla="*/ 6624005 w 8477127"/>
                <a:gd name="connsiteY1" fmla="*/ 1186009 h 4584195"/>
                <a:gd name="connsiteX2" fmla="*/ 2807450 w 8477127"/>
                <a:gd name="connsiteY2" fmla="*/ 2476714 h 4584195"/>
                <a:gd name="connsiteX3" fmla="*/ 145452 w 8477127"/>
                <a:gd name="connsiteY3" fmla="*/ 22026 h 4584195"/>
                <a:gd name="connsiteX4" fmla="*/ 18811 w 8477127"/>
                <a:gd name="connsiteY4" fmla="*/ 2565956 h 4584195"/>
                <a:gd name="connsiteX5" fmla="*/ 3059699 w 8477127"/>
                <a:gd name="connsiteY5" fmla="*/ 4407229 h 4584195"/>
                <a:gd name="connsiteX6" fmla="*/ 4490041 w 8477127"/>
                <a:gd name="connsiteY6" fmla="*/ 2756952 h 4584195"/>
                <a:gd name="connsiteX7" fmla="*/ 8277451 w 8477127"/>
                <a:gd name="connsiteY7" fmla="*/ 4573510 h 4584195"/>
                <a:gd name="connsiteX8" fmla="*/ 8477127 w 8477127"/>
                <a:gd name="connsiteY8" fmla="*/ 2139761 h 4584195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4490041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2702"/>
                <a:gd name="connsiteX1" fmla="*/ 6624005 w 8477127"/>
                <a:gd name="connsiteY1" fmla="*/ 1186009 h 4582702"/>
                <a:gd name="connsiteX2" fmla="*/ 2807450 w 8477127"/>
                <a:gd name="connsiteY2" fmla="*/ 2476714 h 4582702"/>
                <a:gd name="connsiteX3" fmla="*/ 145452 w 8477127"/>
                <a:gd name="connsiteY3" fmla="*/ 22026 h 4582702"/>
                <a:gd name="connsiteX4" fmla="*/ 18811 w 8477127"/>
                <a:gd name="connsiteY4" fmla="*/ 2565956 h 4582702"/>
                <a:gd name="connsiteX5" fmla="*/ 3059699 w 8477127"/>
                <a:gd name="connsiteY5" fmla="*/ 4407229 h 4582702"/>
                <a:gd name="connsiteX6" fmla="*/ 6081166 w 8477127"/>
                <a:gd name="connsiteY6" fmla="*/ 2756952 h 4582702"/>
                <a:gd name="connsiteX7" fmla="*/ 8277451 w 8477127"/>
                <a:gd name="connsiteY7" fmla="*/ 4573510 h 4582702"/>
                <a:gd name="connsiteX8" fmla="*/ 8477127 w 8477127"/>
                <a:gd name="connsiteY8" fmla="*/ 2139761 h 4582702"/>
                <a:gd name="connsiteX0" fmla="*/ 8477127 w 8477127"/>
                <a:gd name="connsiteY0" fmla="*/ 2139761 h 4583953"/>
                <a:gd name="connsiteX1" fmla="*/ 6624005 w 8477127"/>
                <a:gd name="connsiteY1" fmla="*/ 1186009 h 4583953"/>
                <a:gd name="connsiteX2" fmla="*/ 2807450 w 8477127"/>
                <a:gd name="connsiteY2" fmla="*/ 2476714 h 4583953"/>
                <a:gd name="connsiteX3" fmla="*/ 145452 w 8477127"/>
                <a:gd name="connsiteY3" fmla="*/ 22026 h 4583953"/>
                <a:gd name="connsiteX4" fmla="*/ 18811 w 8477127"/>
                <a:gd name="connsiteY4" fmla="*/ 2565956 h 4583953"/>
                <a:gd name="connsiteX5" fmla="*/ 3059699 w 8477127"/>
                <a:gd name="connsiteY5" fmla="*/ 4407229 h 4583953"/>
                <a:gd name="connsiteX6" fmla="*/ 6081166 w 8477127"/>
                <a:gd name="connsiteY6" fmla="*/ 2756952 h 4583953"/>
                <a:gd name="connsiteX7" fmla="*/ 8277451 w 8477127"/>
                <a:gd name="connsiteY7" fmla="*/ 4573510 h 4583953"/>
                <a:gd name="connsiteX8" fmla="*/ 8477127 w 8477127"/>
                <a:gd name="connsiteY8" fmla="*/ 2139761 h 4583953"/>
                <a:gd name="connsiteX0" fmla="*/ 8477127 w 8477127"/>
                <a:gd name="connsiteY0" fmla="*/ 2138504 h 4582696"/>
                <a:gd name="connsiteX1" fmla="*/ 6624005 w 8477127"/>
                <a:gd name="connsiteY1" fmla="*/ 1184752 h 4582696"/>
                <a:gd name="connsiteX2" fmla="*/ 2924588 w 8477127"/>
                <a:gd name="connsiteY2" fmla="*/ 2641403 h 4582696"/>
                <a:gd name="connsiteX3" fmla="*/ 145452 w 8477127"/>
                <a:gd name="connsiteY3" fmla="*/ 20769 h 4582696"/>
                <a:gd name="connsiteX4" fmla="*/ 18811 w 8477127"/>
                <a:gd name="connsiteY4" fmla="*/ 2564699 h 4582696"/>
                <a:gd name="connsiteX5" fmla="*/ 3059699 w 8477127"/>
                <a:gd name="connsiteY5" fmla="*/ 4405972 h 4582696"/>
                <a:gd name="connsiteX6" fmla="*/ 6081166 w 8477127"/>
                <a:gd name="connsiteY6" fmla="*/ 2755695 h 4582696"/>
                <a:gd name="connsiteX7" fmla="*/ 8277451 w 8477127"/>
                <a:gd name="connsiteY7" fmla="*/ 4572253 h 4582696"/>
                <a:gd name="connsiteX8" fmla="*/ 8477127 w 8477127"/>
                <a:gd name="connsiteY8" fmla="*/ 2138504 h 4582696"/>
                <a:gd name="connsiteX0" fmla="*/ 8331675 w 8331675"/>
                <a:gd name="connsiteY0" fmla="*/ 2138504 h 4582696"/>
                <a:gd name="connsiteX1" fmla="*/ 6478553 w 8331675"/>
                <a:gd name="connsiteY1" fmla="*/ 1184752 h 4582696"/>
                <a:gd name="connsiteX2" fmla="*/ 2779136 w 8331675"/>
                <a:gd name="connsiteY2" fmla="*/ 2641403 h 4582696"/>
                <a:gd name="connsiteX3" fmla="*/ 0 w 8331675"/>
                <a:gd name="connsiteY3" fmla="*/ 20769 h 4582696"/>
                <a:gd name="connsiteX4" fmla="*/ 1161877 w 8331675"/>
                <a:gd name="connsiteY4" fmla="*/ 4409626 h 4582696"/>
                <a:gd name="connsiteX5" fmla="*/ 2914247 w 8331675"/>
                <a:gd name="connsiteY5" fmla="*/ 4405972 h 4582696"/>
                <a:gd name="connsiteX6" fmla="*/ 5935714 w 8331675"/>
                <a:gd name="connsiteY6" fmla="*/ 2755695 h 4582696"/>
                <a:gd name="connsiteX7" fmla="*/ 8131999 w 8331675"/>
                <a:gd name="connsiteY7" fmla="*/ 4572253 h 4582696"/>
                <a:gd name="connsiteX8" fmla="*/ 8331675 w 8331675"/>
                <a:gd name="connsiteY8" fmla="*/ 2138504 h 4582696"/>
                <a:gd name="connsiteX0" fmla="*/ 7179877 w 7179877"/>
                <a:gd name="connsiteY0" fmla="*/ 973168 h 3417360"/>
                <a:gd name="connsiteX1" fmla="*/ 5326755 w 7179877"/>
                <a:gd name="connsiteY1" fmla="*/ 19416 h 3417360"/>
                <a:gd name="connsiteX2" fmla="*/ 1627338 w 7179877"/>
                <a:gd name="connsiteY2" fmla="*/ 1476067 h 3417360"/>
                <a:gd name="connsiteX3" fmla="*/ 380759 w 7179877"/>
                <a:gd name="connsiteY3" fmla="*/ 2994317 h 3417360"/>
                <a:gd name="connsiteX4" fmla="*/ 10079 w 7179877"/>
                <a:gd name="connsiteY4" fmla="*/ 3244290 h 3417360"/>
                <a:gd name="connsiteX5" fmla="*/ 1762449 w 7179877"/>
                <a:gd name="connsiteY5" fmla="*/ 3240636 h 3417360"/>
                <a:gd name="connsiteX6" fmla="*/ 4783916 w 7179877"/>
                <a:gd name="connsiteY6" fmla="*/ 1590359 h 3417360"/>
                <a:gd name="connsiteX7" fmla="*/ 6980201 w 7179877"/>
                <a:gd name="connsiteY7" fmla="*/ 3406917 h 3417360"/>
                <a:gd name="connsiteX8" fmla="*/ 7179877 w 7179877"/>
                <a:gd name="connsiteY8" fmla="*/ 973168 h 3417360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94317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799118 w 6799118"/>
                <a:gd name="connsiteY0" fmla="*/ 973168 h 3576182"/>
                <a:gd name="connsiteX1" fmla="*/ 4945996 w 6799118"/>
                <a:gd name="connsiteY1" fmla="*/ 19416 h 3576182"/>
                <a:gd name="connsiteX2" fmla="*/ 1246579 w 6799118"/>
                <a:gd name="connsiteY2" fmla="*/ 1476067 h 3576182"/>
                <a:gd name="connsiteX3" fmla="*/ 0 w 6799118"/>
                <a:gd name="connsiteY3" fmla="*/ 2906464 h 3576182"/>
                <a:gd name="connsiteX4" fmla="*/ 283341 w 6799118"/>
                <a:gd name="connsiteY4" fmla="*/ 3576182 h 3576182"/>
                <a:gd name="connsiteX5" fmla="*/ 1381690 w 6799118"/>
                <a:gd name="connsiteY5" fmla="*/ 3240636 h 3576182"/>
                <a:gd name="connsiteX6" fmla="*/ 4403157 w 6799118"/>
                <a:gd name="connsiteY6" fmla="*/ 1590359 h 3576182"/>
                <a:gd name="connsiteX7" fmla="*/ 6599442 w 6799118"/>
                <a:gd name="connsiteY7" fmla="*/ 3406917 h 3576182"/>
                <a:gd name="connsiteX8" fmla="*/ 6799118 w 6799118"/>
                <a:gd name="connsiteY8" fmla="*/ 973168 h 3576182"/>
                <a:gd name="connsiteX0" fmla="*/ 6828402 w 6828402"/>
                <a:gd name="connsiteY0" fmla="*/ 973168 h 3576182"/>
                <a:gd name="connsiteX1" fmla="*/ 4975280 w 6828402"/>
                <a:gd name="connsiteY1" fmla="*/ 19416 h 3576182"/>
                <a:gd name="connsiteX2" fmla="*/ 1275863 w 6828402"/>
                <a:gd name="connsiteY2" fmla="*/ 1476067 h 3576182"/>
                <a:gd name="connsiteX3" fmla="*/ 0 w 6828402"/>
                <a:gd name="connsiteY3" fmla="*/ 2642903 h 3576182"/>
                <a:gd name="connsiteX4" fmla="*/ 312625 w 6828402"/>
                <a:gd name="connsiteY4" fmla="*/ 3576182 h 3576182"/>
                <a:gd name="connsiteX5" fmla="*/ 1410974 w 6828402"/>
                <a:gd name="connsiteY5" fmla="*/ 3240636 h 3576182"/>
                <a:gd name="connsiteX6" fmla="*/ 4432441 w 6828402"/>
                <a:gd name="connsiteY6" fmla="*/ 1590359 h 3576182"/>
                <a:gd name="connsiteX7" fmla="*/ 6628726 w 6828402"/>
                <a:gd name="connsiteY7" fmla="*/ 3406917 h 3576182"/>
                <a:gd name="connsiteX8" fmla="*/ 6828402 w 6828402"/>
                <a:gd name="connsiteY8" fmla="*/ 973168 h 3576182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7360"/>
                <a:gd name="connsiteX1" fmla="*/ 4975280 w 6828402"/>
                <a:gd name="connsiteY1" fmla="*/ 19416 h 3417360"/>
                <a:gd name="connsiteX2" fmla="*/ 1275863 w 6828402"/>
                <a:gd name="connsiteY2" fmla="*/ 1476067 h 3417360"/>
                <a:gd name="connsiteX3" fmla="*/ 0 w 6828402"/>
                <a:gd name="connsiteY3" fmla="*/ 2642903 h 3417360"/>
                <a:gd name="connsiteX4" fmla="*/ 976408 w 6828402"/>
                <a:gd name="connsiteY4" fmla="*/ 2824545 h 3417360"/>
                <a:gd name="connsiteX5" fmla="*/ 1410974 w 6828402"/>
                <a:gd name="connsiteY5" fmla="*/ 3240636 h 3417360"/>
                <a:gd name="connsiteX6" fmla="*/ 4432441 w 6828402"/>
                <a:gd name="connsiteY6" fmla="*/ 1590359 h 3417360"/>
                <a:gd name="connsiteX7" fmla="*/ 6628726 w 6828402"/>
                <a:gd name="connsiteY7" fmla="*/ 3406917 h 3417360"/>
                <a:gd name="connsiteX8" fmla="*/ 6828402 w 6828402"/>
                <a:gd name="connsiteY8" fmla="*/ 973168 h 3417360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976408 w 6828402"/>
                <a:gd name="connsiteY4" fmla="*/ 282454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988"/>
                <a:gd name="connsiteX1" fmla="*/ 4975280 w 6828402"/>
                <a:gd name="connsiteY1" fmla="*/ 19416 h 3418988"/>
                <a:gd name="connsiteX2" fmla="*/ 1275863 w 6828402"/>
                <a:gd name="connsiteY2" fmla="*/ 1476067 h 3418988"/>
                <a:gd name="connsiteX3" fmla="*/ 0 w 6828402"/>
                <a:gd name="connsiteY3" fmla="*/ 2642903 h 3418988"/>
                <a:gd name="connsiteX4" fmla="*/ 1874467 w 6828402"/>
                <a:gd name="connsiteY4" fmla="*/ 2756215 h 3418988"/>
                <a:gd name="connsiteX5" fmla="*/ 2884961 w 6828402"/>
                <a:gd name="connsiteY5" fmla="*/ 1786170 h 3418988"/>
                <a:gd name="connsiteX6" fmla="*/ 4432441 w 6828402"/>
                <a:gd name="connsiteY6" fmla="*/ 1590359 h 3418988"/>
                <a:gd name="connsiteX7" fmla="*/ 6628726 w 6828402"/>
                <a:gd name="connsiteY7" fmla="*/ 3406917 h 3418988"/>
                <a:gd name="connsiteX8" fmla="*/ 6828402 w 6828402"/>
                <a:gd name="connsiteY8" fmla="*/ 973168 h 3418988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2884961 w 6828402"/>
                <a:gd name="connsiteY5" fmla="*/ 1786170 h 3418154"/>
                <a:gd name="connsiteX6" fmla="*/ 5330500 w 6828402"/>
                <a:gd name="connsiteY6" fmla="*/ 1453698 h 3418154"/>
                <a:gd name="connsiteX7" fmla="*/ 6628726 w 6828402"/>
                <a:gd name="connsiteY7" fmla="*/ 3406917 h 3418154"/>
                <a:gd name="connsiteX8" fmla="*/ 6828402 w 6828402"/>
                <a:gd name="connsiteY8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5330500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8154"/>
                <a:gd name="connsiteX1" fmla="*/ 4975280 w 6828402"/>
                <a:gd name="connsiteY1" fmla="*/ 19416 h 3418154"/>
                <a:gd name="connsiteX2" fmla="*/ 1275863 w 6828402"/>
                <a:gd name="connsiteY2" fmla="*/ 1476067 h 3418154"/>
                <a:gd name="connsiteX3" fmla="*/ 0 w 6828402"/>
                <a:gd name="connsiteY3" fmla="*/ 2642903 h 3418154"/>
                <a:gd name="connsiteX4" fmla="*/ 1874467 w 6828402"/>
                <a:gd name="connsiteY4" fmla="*/ 2756215 h 3418154"/>
                <a:gd name="connsiteX5" fmla="*/ 4471488 w 6828402"/>
                <a:gd name="connsiteY5" fmla="*/ 1453698 h 3418154"/>
                <a:gd name="connsiteX6" fmla="*/ 6628726 w 6828402"/>
                <a:gd name="connsiteY6" fmla="*/ 3406917 h 3418154"/>
                <a:gd name="connsiteX7" fmla="*/ 6828402 w 6828402"/>
                <a:gd name="connsiteY7" fmla="*/ 973168 h 3418154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  <a:gd name="connsiteX0" fmla="*/ 6828402 w 6828402"/>
                <a:gd name="connsiteY0" fmla="*/ 973168 h 3417249"/>
                <a:gd name="connsiteX1" fmla="*/ 4975280 w 6828402"/>
                <a:gd name="connsiteY1" fmla="*/ 19416 h 3417249"/>
                <a:gd name="connsiteX2" fmla="*/ 1275863 w 6828402"/>
                <a:gd name="connsiteY2" fmla="*/ 1476067 h 3417249"/>
                <a:gd name="connsiteX3" fmla="*/ 0 w 6828402"/>
                <a:gd name="connsiteY3" fmla="*/ 2642903 h 3417249"/>
                <a:gd name="connsiteX4" fmla="*/ 1874467 w 6828402"/>
                <a:gd name="connsiteY4" fmla="*/ 2756215 h 3417249"/>
                <a:gd name="connsiteX5" fmla="*/ 4471488 w 6828402"/>
                <a:gd name="connsiteY5" fmla="*/ 1453698 h 3417249"/>
                <a:gd name="connsiteX6" fmla="*/ 6628726 w 6828402"/>
                <a:gd name="connsiteY6" fmla="*/ 3406917 h 3417249"/>
                <a:gd name="connsiteX7" fmla="*/ 6828402 w 6828402"/>
                <a:gd name="connsiteY7" fmla="*/ 973168 h 341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8402" h="3417249">
                  <a:moveTo>
                    <a:pt x="6828402" y="973168"/>
                  </a:moveTo>
                  <a:cubicBezTo>
                    <a:pt x="6065842" y="99907"/>
                    <a:pt x="5900703" y="-64400"/>
                    <a:pt x="4975280" y="19416"/>
                  </a:cubicBezTo>
                  <a:cubicBezTo>
                    <a:pt x="4049857" y="103232"/>
                    <a:pt x="2105076" y="1038819"/>
                    <a:pt x="1275863" y="1476067"/>
                  </a:cubicBezTo>
                  <a:cubicBezTo>
                    <a:pt x="446650" y="1913315"/>
                    <a:pt x="135928" y="2359359"/>
                    <a:pt x="0" y="2642903"/>
                  </a:cubicBezTo>
                  <a:cubicBezTo>
                    <a:pt x="161497" y="2735949"/>
                    <a:pt x="1214481" y="2564423"/>
                    <a:pt x="1874467" y="2756215"/>
                  </a:cubicBezTo>
                  <a:cubicBezTo>
                    <a:pt x="2831214" y="1894231"/>
                    <a:pt x="3857288" y="1359282"/>
                    <a:pt x="4471488" y="1453698"/>
                  </a:cubicBezTo>
                  <a:cubicBezTo>
                    <a:pt x="5085688" y="1548114"/>
                    <a:pt x="6062174" y="3578911"/>
                    <a:pt x="6628726" y="3406917"/>
                  </a:cubicBezTo>
                  <a:cubicBezTo>
                    <a:pt x="6764714" y="2336099"/>
                    <a:pt x="6719946" y="1897136"/>
                    <a:pt x="6828402" y="973168"/>
                  </a:cubicBezTo>
                  <a:close/>
                </a:path>
              </a:pathLst>
            </a:custGeom>
            <a:gradFill>
              <a:gsLst>
                <a:gs pos="0">
                  <a:srgbClr val="E9F2FA"/>
                </a:gs>
                <a:gs pos="29000">
                  <a:srgbClr val="A9C3D1"/>
                </a:gs>
                <a:gs pos="79000">
                  <a:srgbClr val="94AAB6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6AEEF1-8026-1E40-8FE0-26C3FA82CD75}"/>
                </a:ext>
              </a:extLst>
            </p:cNvPr>
            <p:cNvSpPr/>
            <p:nvPr/>
          </p:nvSpPr>
          <p:spPr>
            <a:xfrm flipH="1">
              <a:off x="-293802" y="2677555"/>
              <a:ext cx="12822268" cy="5365318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6223377"/>
                <a:gd name="connsiteY0" fmla="*/ 10398 h 4406211"/>
                <a:gd name="connsiteX1" fmla="*/ 2407118 w 6223377"/>
                <a:gd name="connsiteY1" fmla="*/ 1312676 h 4406211"/>
                <a:gd name="connsiteX2" fmla="*/ 851409 w 6223377"/>
                <a:gd name="connsiteY2" fmla="*/ 992846 h 4406211"/>
                <a:gd name="connsiteX3" fmla="*/ 0 w 6223377"/>
                <a:gd name="connsiteY3" fmla="*/ 1706079 h 4406211"/>
                <a:gd name="connsiteX4" fmla="*/ 660220 w 6223377"/>
                <a:gd name="connsiteY4" fmla="*/ 4406211 h 4406211"/>
                <a:gd name="connsiteX5" fmla="*/ 1487773 w 6223377"/>
                <a:gd name="connsiteY5" fmla="*/ 2542413 h 4406211"/>
                <a:gd name="connsiteX6" fmla="*/ 3071945 w 6223377"/>
                <a:gd name="connsiteY6" fmla="*/ 1825454 h 4406211"/>
                <a:gd name="connsiteX7" fmla="*/ 6218410 w 6223377"/>
                <a:gd name="connsiteY7" fmla="*/ 4344528 h 4406211"/>
                <a:gd name="connsiteX8" fmla="*/ 4002522 w 6223377"/>
                <a:gd name="connsiteY8" fmla="*/ 10398 h 4406211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3071945 w 7094431"/>
                <a:gd name="connsiteY6" fmla="*/ 883887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87773 w 7094431"/>
                <a:gd name="connsiteY5" fmla="*/ 160084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65149 h 3464644"/>
                <a:gd name="connsiteX1" fmla="*/ 2407118 w 7094431"/>
                <a:gd name="connsiteY1" fmla="*/ 371109 h 3464644"/>
                <a:gd name="connsiteX2" fmla="*/ 851409 w 7094431"/>
                <a:gd name="connsiteY2" fmla="*/ 51279 h 3464644"/>
                <a:gd name="connsiteX3" fmla="*/ 0 w 7094431"/>
                <a:gd name="connsiteY3" fmla="*/ 764512 h 3464644"/>
                <a:gd name="connsiteX4" fmla="*/ 660220 w 7094431"/>
                <a:gd name="connsiteY4" fmla="*/ 3464644 h 3464644"/>
                <a:gd name="connsiteX5" fmla="*/ 1450675 w 7094431"/>
                <a:gd name="connsiteY5" fmla="*/ 2318066 h 3464644"/>
                <a:gd name="connsiteX6" fmla="*/ 2886458 w 7094431"/>
                <a:gd name="connsiteY6" fmla="*/ 1712399 h 3464644"/>
                <a:gd name="connsiteX7" fmla="*/ 6218410 w 7094431"/>
                <a:gd name="connsiteY7" fmla="*/ 3402961 h 3464644"/>
                <a:gd name="connsiteX8" fmla="*/ 7093984 w 7094431"/>
                <a:gd name="connsiteY8" fmla="*/ 2865149 h 3464644"/>
                <a:gd name="connsiteX0" fmla="*/ 7093984 w 7094431"/>
                <a:gd name="connsiteY0" fmla="*/ 2813881 h 3413376"/>
                <a:gd name="connsiteX1" fmla="*/ 5634604 w 7094431"/>
                <a:gd name="connsiteY1" fmla="*/ 727915 h 3413376"/>
                <a:gd name="connsiteX2" fmla="*/ 851409 w 7094431"/>
                <a:gd name="connsiteY2" fmla="*/ 11 h 3413376"/>
                <a:gd name="connsiteX3" fmla="*/ 0 w 7094431"/>
                <a:gd name="connsiteY3" fmla="*/ 713244 h 3413376"/>
                <a:gd name="connsiteX4" fmla="*/ 660220 w 7094431"/>
                <a:gd name="connsiteY4" fmla="*/ 3413376 h 3413376"/>
                <a:gd name="connsiteX5" fmla="*/ 1450675 w 7094431"/>
                <a:gd name="connsiteY5" fmla="*/ 2266798 h 3413376"/>
                <a:gd name="connsiteX6" fmla="*/ 2886458 w 7094431"/>
                <a:gd name="connsiteY6" fmla="*/ 1661131 h 3413376"/>
                <a:gd name="connsiteX7" fmla="*/ 6218410 w 7094431"/>
                <a:gd name="connsiteY7" fmla="*/ 3351693 h 3413376"/>
                <a:gd name="connsiteX8" fmla="*/ 7093984 w 7094431"/>
                <a:gd name="connsiteY8" fmla="*/ 2813881 h 3413376"/>
                <a:gd name="connsiteX0" fmla="*/ 7093984 w 7094431"/>
                <a:gd name="connsiteY0" fmla="*/ 2252244 h 2851739"/>
                <a:gd name="connsiteX1" fmla="*/ 5634604 w 7094431"/>
                <a:gd name="connsiteY1" fmla="*/ 166278 h 2851739"/>
                <a:gd name="connsiteX2" fmla="*/ 2582628 w 7094431"/>
                <a:gd name="connsiteY2" fmla="*/ 130862 h 2851739"/>
                <a:gd name="connsiteX3" fmla="*/ 0 w 7094431"/>
                <a:gd name="connsiteY3" fmla="*/ 151607 h 2851739"/>
                <a:gd name="connsiteX4" fmla="*/ 660220 w 7094431"/>
                <a:gd name="connsiteY4" fmla="*/ 2851739 h 2851739"/>
                <a:gd name="connsiteX5" fmla="*/ 1450675 w 7094431"/>
                <a:gd name="connsiteY5" fmla="*/ 1705161 h 2851739"/>
                <a:gd name="connsiteX6" fmla="*/ 2886458 w 7094431"/>
                <a:gd name="connsiteY6" fmla="*/ 1099494 h 2851739"/>
                <a:gd name="connsiteX7" fmla="*/ 6218410 w 7094431"/>
                <a:gd name="connsiteY7" fmla="*/ 2790056 h 2851739"/>
                <a:gd name="connsiteX8" fmla="*/ 7093984 w 7094431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568"/>
                <a:gd name="connsiteY0" fmla="*/ 2252244 h 2851739"/>
                <a:gd name="connsiteX1" fmla="*/ 5634604 w 7094568"/>
                <a:gd name="connsiteY1" fmla="*/ 166278 h 2851739"/>
                <a:gd name="connsiteX2" fmla="*/ 2582628 w 7094568"/>
                <a:gd name="connsiteY2" fmla="*/ 130862 h 2851739"/>
                <a:gd name="connsiteX3" fmla="*/ 0 w 7094568"/>
                <a:gd name="connsiteY3" fmla="*/ 151607 h 2851739"/>
                <a:gd name="connsiteX4" fmla="*/ 660220 w 7094568"/>
                <a:gd name="connsiteY4" fmla="*/ 2851739 h 2851739"/>
                <a:gd name="connsiteX5" fmla="*/ 1450675 w 7094568"/>
                <a:gd name="connsiteY5" fmla="*/ 1705161 h 2851739"/>
                <a:gd name="connsiteX6" fmla="*/ 2886458 w 7094568"/>
                <a:gd name="connsiteY6" fmla="*/ 1099494 h 2851739"/>
                <a:gd name="connsiteX7" fmla="*/ 6218410 w 7094568"/>
                <a:gd name="connsiteY7" fmla="*/ 2790056 h 2851739"/>
                <a:gd name="connsiteX8" fmla="*/ 7093984 w 7094568"/>
                <a:gd name="connsiteY8" fmla="*/ 2252244 h 2851739"/>
                <a:gd name="connsiteX0" fmla="*/ 7093984 w 7094278"/>
                <a:gd name="connsiteY0" fmla="*/ 2252244 h 2851739"/>
                <a:gd name="connsiteX1" fmla="*/ 5634604 w 7094278"/>
                <a:gd name="connsiteY1" fmla="*/ 166278 h 2851739"/>
                <a:gd name="connsiteX2" fmla="*/ 2582628 w 7094278"/>
                <a:gd name="connsiteY2" fmla="*/ 130862 h 2851739"/>
                <a:gd name="connsiteX3" fmla="*/ 0 w 7094278"/>
                <a:gd name="connsiteY3" fmla="*/ 151607 h 2851739"/>
                <a:gd name="connsiteX4" fmla="*/ 660220 w 7094278"/>
                <a:gd name="connsiteY4" fmla="*/ 2851739 h 2851739"/>
                <a:gd name="connsiteX5" fmla="*/ 1450675 w 7094278"/>
                <a:gd name="connsiteY5" fmla="*/ 1705161 h 2851739"/>
                <a:gd name="connsiteX6" fmla="*/ 2886458 w 7094278"/>
                <a:gd name="connsiteY6" fmla="*/ 1099494 h 2851739"/>
                <a:gd name="connsiteX7" fmla="*/ 5624849 w 7094278"/>
                <a:gd name="connsiteY7" fmla="*/ 2184129 h 2851739"/>
                <a:gd name="connsiteX8" fmla="*/ 7093984 w 7094278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5634604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252244 h 2851739"/>
                <a:gd name="connsiteX1" fmla="*/ 4694800 w 7093984"/>
                <a:gd name="connsiteY1" fmla="*/ 166278 h 2851739"/>
                <a:gd name="connsiteX2" fmla="*/ 2582628 w 7093984"/>
                <a:gd name="connsiteY2" fmla="*/ 130862 h 2851739"/>
                <a:gd name="connsiteX3" fmla="*/ 0 w 7093984"/>
                <a:gd name="connsiteY3" fmla="*/ 151607 h 2851739"/>
                <a:gd name="connsiteX4" fmla="*/ 660220 w 7093984"/>
                <a:gd name="connsiteY4" fmla="*/ 2851739 h 2851739"/>
                <a:gd name="connsiteX5" fmla="*/ 1450675 w 7093984"/>
                <a:gd name="connsiteY5" fmla="*/ 1705161 h 2851739"/>
                <a:gd name="connsiteX6" fmla="*/ 2886458 w 7093984"/>
                <a:gd name="connsiteY6" fmla="*/ 1099494 h 2851739"/>
                <a:gd name="connsiteX7" fmla="*/ 5624849 w 7093984"/>
                <a:gd name="connsiteY7" fmla="*/ 2184129 h 2851739"/>
                <a:gd name="connsiteX8" fmla="*/ 7093984 w 7093984"/>
                <a:gd name="connsiteY8" fmla="*/ 2252244 h 2851739"/>
                <a:gd name="connsiteX0" fmla="*/ 7093984 w 7093984"/>
                <a:gd name="connsiteY0" fmla="*/ 2710577 h 3310072"/>
                <a:gd name="connsiteX1" fmla="*/ 4929751 w 7093984"/>
                <a:gd name="connsiteY1" fmla="*/ 92879 h 3310072"/>
                <a:gd name="connsiteX2" fmla="*/ 2582628 w 7093984"/>
                <a:gd name="connsiteY2" fmla="*/ 589195 h 3310072"/>
                <a:gd name="connsiteX3" fmla="*/ 0 w 7093984"/>
                <a:gd name="connsiteY3" fmla="*/ 609940 h 3310072"/>
                <a:gd name="connsiteX4" fmla="*/ 660220 w 7093984"/>
                <a:gd name="connsiteY4" fmla="*/ 3310072 h 3310072"/>
                <a:gd name="connsiteX5" fmla="*/ 1450675 w 7093984"/>
                <a:gd name="connsiteY5" fmla="*/ 2163494 h 3310072"/>
                <a:gd name="connsiteX6" fmla="*/ 2886458 w 7093984"/>
                <a:gd name="connsiteY6" fmla="*/ 1557827 h 3310072"/>
                <a:gd name="connsiteX7" fmla="*/ 5624849 w 7093984"/>
                <a:gd name="connsiteY7" fmla="*/ 2642462 h 3310072"/>
                <a:gd name="connsiteX8" fmla="*/ 7093984 w 7093984"/>
                <a:gd name="connsiteY8" fmla="*/ 2710577 h 3310072"/>
                <a:gd name="connsiteX0" fmla="*/ 7114456 w 7114456"/>
                <a:gd name="connsiteY0" fmla="*/ 2710577 h 2790706"/>
                <a:gd name="connsiteX1" fmla="*/ 4950223 w 7114456"/>
                <a:gd name="connsiteY1" fmla="*/ 92879 h 2790706"/>
                <a:gd name="connsiteX2" fmla="*/ 2603100 w 7114456"/>
                <a:gd name="connsiteY2" fmla="*/ 589195 h 2790706"/>
                <a:gd name="connsiteX3" fmla="*/ 20472 w 7114456"/>
                <a:gd name="connsiteY3" fmla="*/ 609940 h 2790706"/>
                <a:gd name="connsiteX4" fmla="*/ 124228 w 7114456"/>
                <a:gd name="connsiteY4" fmla="*/ 2790706 h 2790706"/>
                <a:gd name="connsiteX5" fmla="*/ 1471147 w 7114456"/>
                <a:gd name="connsiteY5" fmla="*/ 2163494 h 2790706"/>
                <a:gd name="connsiteX6" fmla="*/ 2906930 w 7114456"/>
                <a:gd name="connsiteY6" fmla="*/ 1557827 h 2790706"/>
                <a:gd name="connsiteX7" fmla="*/ 5645321 w 7114456"/>
                <a:gd name="connsiteY7" fmla="*/ 2642462 h 2790706"/>
                <a:gd name="connsiteX8" fmla="*/ 7114456 w 7114456"/>
                <a:gd name="connsiteY8" fmla="*/ 2710577 h 2790706"/>
                <a:gd name="connsiteX0" fmla="*/ 7114456 w 7114456"/>
                <a:gd name="connsiteY0" fmla="*/ 2710577 h 2794099"/>
                <a:gd name="connsiteX1" fmla="*/ 4950223 w 7114456"/>
                <a:gd name="connsiteY1" fmla="*/ 92879 h 2794099"/>
                <a:gd name="connsiteX2" fmla="*/ 2603100 w 7114456"/>
                <a:gd name="connsiteY2" fmla="*/ 589195 h 2794099"/>
                <a:gd name="connsiteX3" fmla="*/ 20472 w 7114456"/>
                <a:gd name="connsiteY3" fmla="*/ 609940 h 2794099"/>
                <a:gd name="connsiteX4" fmla="*/ 124228 w 7114456"/>
                <a:gd name="connsiteY4" fmla="*/ 2790706 h 2794099"/>
                <a:gd name="connsiteX5" fmla="*/ 1471147 w 7114456"/>
                <a:gd name="connsiteY5" fmla="*/ 2163494 h 2794099"/>
                <a:gd name="connsiteX6" fmla="*/ 2906930 w 7114456"/>
                <a:gd name="connsiteY6" fmla="*/ 1557827 h 2794099"/>
                <a:gd name="connsiteX7" fmla="*/ 5645321 w 7114456"/>
                <a:gd name="connsiteY7" fmla="*/ 2642462 h 2794099"/>
                <a:gd name="connsiteX8" fmla="*/ 7114456 w 7114456"/>
                <a:gd name="connsiteY8" fmla="*/ 2710577 h 2794099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22"/>
                <a:gd name="connsiteX1" fmla="*/ 4950223 w 7114456"/>
                <a:gd name="connsiteY1" fmla="*/ 92879 h 2790722"/>
                <a:gd name="connsiteX2" fmla="*/ 2603100 w 7114456"/>
                <a:gd name="connsiteY2" fmla="*/ 589195 h 2790722"/>
                <a:gd name="connsiteX3" fmla="*/ 20472 w 7114456"/>
                <a:gd name="connsiteY3" fmla="*/ 609940 h 2790722"/>
                <a:gd name="connsiteX4" fmla="*/ 124228 w 7114456"/>
                <a:gd name="connsiteY4" fmla="*/ 2790706 h 2790722"/>
                <a:gd name="connsiteX5" fmla="*/ 1471147 w 7114456"/>
                <a:gd name="connsiteY5" fmla="*/ 2163494 h 2790722"/>
                <a:gd name="connsiteX6" fmla="*/ 2906930 w 7114456"/>
                <a:gd name="connsiteY6" fmla="*/ 1557827 h 2790722"/>
                <a:gd name="connsiteX7" fmla="*/ 5645321 w 7114456"/>
                <a:gd name="connsiteY7" fmla="*/ 2642462 h 2790722"/>
                <a:gd name="connsiteX8" fmla="*/ 7114456 w 7114456"/>
                <a:gd name="connsiteY8" fmla="*/ 2710577 h 2790722"/>
                <a:gd name="connsiteX0" fmla="*/ 7114456 w 7114456"/>
                <a:gd name="connsiteY0" fmla="*/ 2710577 h 2790714"/>
                <a:gd name="connsiteX1" fmla="*/ 4950223 w 7114456"/>
                <a:gd name="connsiteY1" fmla="*/ 92879 h 2790714"/>
                <a:gd name="connsiteX2" fmla="*/ 2603100 w 7114456"/>
                <a:gd name="connsiteY2" fmla="*/ 589195 h 2790714"/>
                <a:gd name="connsiteX3" fmla="*/ 20472 w 7114456"/>
                <a:gd name="connsiteY3" fmla="*/ 609940 h 2790714"/>
                <a:gd name="connsiteX4" fmla="*/ 124228 w 7114456"/>
                <a:gd name="connsiteY4" fmla="*/ 2790706 h 2790714"/>
                <a:gd name="connsiteX5" fmla="*/ 1112538 w 7114456"/>
                <a:gd name="connsiteY5" fmla="*/ 1854347 h 2790714"/>
                <a:gd name="connsiteX6" fmla="*/ 2906930 w 7114456"/>
                <a:gd name="connsiteY6" fmla="*/ 1557827 h 2790714"/>
                <a:gd name="connsiteX7" fmla="*/ 5645321 w 7114456"/>
                <a:gd name="connsiteY7" fmla="*/ 2642462 h 2790714"/>
                <a:gd name="connsiteX8" fmla="*/ 7114456 w 7114456"/>
                <a:gd name="connsiteY8" fmla="*/ 2710577 h 2790714"/>
                <a:gd name="connsiteX0" fmla="*/ 7114456 w 7114456"/>
                <a:gd name="connsiteY0" fmla="*/ 2710577 h 2830517"/>
                <a:gd name="connsiteX1" fmla="*/ 4950223 w 7114456"/>
                <a:gd name="connsiteY1" fmla="*/ 92879 h 2830517"/>
                <a:gd name="connsiteX2" fmla="*/ 2603100 w 7114456"/>
                <a:gd name="connsiteY2" fmla="*/ 589195 h 2830517"/>
                <a:gd name="connsiteX3" fmla="*/ 20472 w 7114456"/>
                <a:gd name="connsiteY3" fmla="*/ 609940 h 2830517"/>
                <a:gd name="connsiteX4" fmla="*/ 124228 w 7114456"/>
                <a:gd name="connsiteY4" fmla="*/ 2790706 h 2830517"/>
                <a:gd name="connsiteX5" fmla="*/ 1669001 w 7114456"/>
                <a:gd name="connsiteY5" fmla="*/ 2621031 h 2830517"/>
                <a:gd name="connsiteX6" fmla="*/ 2906930 w 7114456"/>
                <a:gd name="connsiteY6" fmla="*/ 1557827 h 2830517"/>
                <a:gd name="connsiteX7" fmla="*/ 5645321 w 7114456"/>
                <a:gd name="connsiteY7" fmla="*/ 2642462 h 2830517"/>
                <a:gd name="connsiteX8" fmla="*/ 7114456 w 7114456"/>
                <a:gd name="connsiteY8" fmla="*/ 2710577 h 2830517"/>
                <a:gd name="connsiteX0" fmla="*/ 7114456 w 7114456"/>
                <a:gd name="connsiteY0" fmla="*/ 2710577 h 2814451"/>
                <a:gd name="connsiteX1" fmla="*/ 4950223 w 7114456"/>
                <a:gd name="connsiteY1" fmla="*/ 92879 h 2814451"/>
                <a:gd name="connsiteX2" fmla="*/ 2603100 w 7114456"/>
                <a:gd name="connsiteY2" fmla="*/ 589195 h 2814451"/>
                <a:gd name="connsiteX3" fmla="*/ 20472 w 7114456"/>
                <a:gd name="connsiteY3" fmla="*/ 609940 h 2814451"/>
                <a:gd name="connsiteX4" fmla="*/ 124228 w 7114456"/>
                <a:gd name="connsiteY4" fmla="*/ 2790706 h 2814451"/>
                <a:gd name="connsiteX5" fmla="*/ 1669001 w 7114456"/>
                <a:gd name="connsiteY5" fmla="*/ 2621031 h 2814451"/>
                <a:gd name="connsiteX6" fmla="*/ 4056953 w 7114456"/>
                <a:gd name="connsiteY6" fmla="*/ 1087924 h 2814451"/>
                <a:gd name="connsiteX7" fmla="*/ 5645321 w 7114456"/>
                <a:gd name="connsiteY7" fmla="*/ 2642462 h 2814451"/>
                <a:gd name="connsiteX8" fmla="*/ 7114456 w 7114456"/>
                <a:gd name="connsiteY8" fmla="*/ 2710577 h 2814451"/>
                <a:gd name="connsiteX0" fmla="*/ 7054144 w 7054144"/>
                <a:gd name="connsiteY0" fmla="*/ 3218352 h 3322226"/>
                <a:gd name="connsiteX1" fmla="*/ 4889911 w 7054144"/>
                <a:gd name="connsiteY1" fmla="*/ 600654 h 3322226"/>
                <a:gd name="connsiteX2" fmla="*/ 2542788 w 7054144"/>
                <a:gd name="connsiteY2" fmla="*/ 1096970 h 3322226"/>
                <a:gd name="connsiteX3" fmla="*/ 207476 w 7054144"/>
                <a:gd name="connsiteY3" fmla="*/ 41885 h 3322226"/>
                <a:gd name="connsiteX4" fmla="*/ 63916 w 7054144"/>
                <a:gd name="connsiteY4" fmla="*/ 3298481 h 3322226"/>
                <a:gd name="connsiteX5" fmla="*/ 1608689 w 7054144"/>
                <a:gd name="connsiteY5" fmla="*/ 3128806 h 3322226"/>
                <a:gd name="connsiteX6" fmla="*/ 3996641 w 7054144"/>
                <a:gd name="connsiteY6" fmla="*/ 1595699 h 3322226"/>
                <a:gd name="connsiteX7" fmla="*/ 5585009 w 7054144"/>
                <a:gd name="connsiteY7" fmla="*/ 3150237 h 3322226"/>
                <a:gd name="connsiteX8" fmla="*/ 7054144 w 7054144"/>
                <a:gd name="connsiteY8" fmla="*/ 3218352 h 3322226"/>
                <a:gd name="connsiteX0" fmla="*/ 7054144 w 7054144"/>
                <a:gd name="connsiteY0" fmla="*/ 3209123 h 3312997"/>
                <a:gd name="connsiteX1" fmla="*/ 4889911 w 7054144"/>
                <a:gd name="connsiteY1" fmla="*/ 591425 h 3312997"/>
                <a:gd name="connsiteX2" fmla="*/ 1751374 w 7054144"/>
                <a:gd name="connsiteY2" fmla="*/ 1495814 h 3312997"/>
                <a:gd name="connsiteX3" fmla="*/ 207476 w 7054144"/>
                <a:gd name="connsiteY3" fmla="*/ 32656 h 3312997"/>
                <a:gd name="connsiteX4" fmla="*/ 63916 w 7054144"/>
                <a:gd name="connsiteY4" fmla="*/ 3289252 h 3312997"/>
                <a:gd name="connsiteX5" fmla="*/ 1608689 w 7054144"/>
                <a:gd name="connsiteY5" fmla="*/ 3119577 h 3312997"/>
                <a:gd name="connsiteX6" fmla="*/ 3996641 w 7054144"/>
                <a:gd name="connsiteY6" fmla="*/ 1586470 h 3312997"/>
                <a:gd name="connsiteX7" fmla="*/ 5585009 w 7054144"/>
                <a:gd name="connsiteY7" fmla="*/ 3141008 h 3312997"/>
                <a:gd name="connsiteX8" fmla="*/ 7054144 w 7054144"/>
                <a:gd name="connsiteY8" fmla="*/ 3209123 h 3312997"/>
                <a:gd name="connsiteX0" fmla="*/ 7054144 w 7054144"/>
                <a:gd name="connsiteY0" fmla="*/ 3218714 h 3322588"/>
                <a:gd name="connsiteX1" fmla="*/ 4889911 w 7054144"/>
                <a:gd name="connsiteY1" fmla="*/ 601016 h 3322588"/>
                <a:gd name="connsiteX2" fmla="*/ 1875032 w 7054144"/>
                <a:gd name="connsiteY2" fmla="*/ 1084965 h 3322588"/>
                <a:gd name="connsiteX3" fmla="*/ 207476 w 7054144"/>
                <a:gd name="connsiteY3" fmla="*/ 42247 h 3322588"/>
                <a:gd name="connsiteX4" fmla="*/ 63916 w 7054144"/>
                <a:gd name="connsiteY4" fmla="*/ 3298843 h 3322588"/>
                <a:gd name="connsiteX5" fmla="*/ 1608689 w 7054144"/>
                <a:gd name="connsiteY5" fmla="*/ 3129168 h 3322588"/>
                <a:gd name="connsiteX6" fmla="*/ 3996641 w 7054144"/>
                <a:gd name="connsiteY6" fmla="*/ 1596061 h 3322588"/>
                <a:gd name="connsiteX7" fmla="*/ 5585009 w 7054144"/>
                <a:gd name="connsiteY7" fmla="*/ 3150599 h 3322588"/>
                <a:gd name="connsiteX8" fmla="*/ 7054144 w 7054144"/>
                <a:gd name="connsiteY8" fmla="*/ 3218714 h 3322588"/>
                <a:gd name="connsiteX0" fmla="*/ 7054144 w 7054144"/>
                <a:gd name="connsiteY0" fmla="*/ 3218714 h 3220402"/>
                <a:gd name="connsiteX1" fmla="*/ 4889911 w 7054144"/>
                <a:gd name="connsiteY1" fmla="*/ 601016 h 3220402"/>
                <a:gd name="connsiteX2" fmla="*/ 1875032 w 7054144"/>
                <a:gd name="connsiteY2" fmla="*/ 1084965 h 3220402"/>
                <a:gd name="connsiteX3" fmla="*/ 207476 w 7054144"/>
                <a:gd name="connsiteY3" fmla="*/ 42247 h 3220402"/>
                <a:gd name="connsiteX4" fmla="*/ 63916 w 7054144"/>
                <a:gd name="connsiteY4" fmla="*/ 3051526 h 3220402"/>
                <a:gd name="connsiteX5" fmla="*/ 1608689 w 7054144"/>
                <a:gd name="connsiteY5" fmla="*/ 3129168 h 3220402"/>
                <a:gd name="connsiteX6" fmla="*/ 3996641 w 7054144"/>
                <a:gd name="connsiteY6" fmla="*/ 1596061 h 3220402"/>
                <a:gd name="connsiteX7" fmla="*/ 5585009 w 7054144"/>
                <a:gd name="connsiteY7" fmla="*/ 3150599 h 3220402"/>
                <a:gd name="connsiteX8" fmla="*/ 7054144 w 7054144"/>
                <a:gd name="connsiteY8" fmla="*/ 3218714 h 3220402"/>
                <a:gd name="connsiteX0" fmla="*/ 7007973 w 7007973"/>
                <a:gd name="connsiteY0" fmla="*/ 3218714 h 3220402"/>
                <a:gd name="connsiteX1" fmla="*/ 4843740 w 7007973"/>
                <a:gd name="connsiteY1" fmla="*/ 601016 h 3220402"/>
                <a:gd name="connsiteX2" fmla="*/ 1828861 w 7007973"/>
                <a:gd name="connsiteY2" fmla="*/ 1084965 h 3220402"/>
                <a:gd name="connsiteX3" fmla="*/ 161305 w 7007973"/>
                <a:gd name="connsiteY3" fmla="*/ 42247 h 3220402"/>
                <a:gd name="connsiteX4" fmla="*/ 17745 w 7007973"/>
                <a:gd name="connsiteY4" fmla="*/ 3051526 h 3220402"/>
                <a:gd name="connsiteX5" fmla="*/ 1562518 w 7007973"/>
                <a:gd name="connsiteY5" fmla="*/ 3129168 h 3220402"/>
                <a:gd name="connsiteX6" fmla="*/ 3950470 w 7007973"/>
                <a:gd name="connsiteY6" fmla="*/ 1596061 h 3220402"/>
                <a:gd name="connsiteX7" fmla="*/ 5538838 w 7007973"/>
                <a:gd name="connsiteY7" fmla="*/ 3150599 h 3220402"/>
                <a:gd name="connsiteX8" fmla="*/ 7007973 w 7007973"/>
                <a:gd name="connsiteY8" fmla="*/ 3218714 h 3220402"/>
                <a:gd name="connsiteX0" fmla="*/ 7007973 w 7007973"/>
                <a:gd name="connsiteY0" fmla="*/ 3218714 h 3218714"/>
                <a:gd name="connsiteX1" fmla="*/ 4843740 w 7007973"/>
                <a:gd name="connsiteY1" fmla="*/ 601016 h 3218714"/>
                <a:gd name="connsiteX2" fmla="*/ 1828861 w 7007973"/>
                <a:gd name="connsiteY2" fmla="*/ 1084965 h 3218714"/>
                <a:gd name="connsiteX3" fmla="*/ 161305 w 7007973"/>
                <a:gd name="connsiteY3" fmla="*/ 42247 h 3218714"/>
                <a:gd name="connsiteX4" fmla="*/ 17745 w 7007973"/>
                <a:gd name="connsiteY4" fmla="*/ 3051526 h 3218714"/>
                <a:gd name="connsiteX5" fmla="*/ 1562518 w 7007973"/>
                <a:gd name="connsiteY5" fmla="*/ 3129168 h 3218714"/>
                <a:gd name="connsiteX6" fmla="*/ 3950470 w 7007973"/>
                <a:gd name="connsiteY6" fmla="*/ 1596061 h 3218714"/>
                <a:gd name="connsiteX7" fmla="*/ 5538838 w 7007973"/>
                <a:gd name="connsiteY7" fmla="*/ 3150599 h 3218714"/>
                <a:gd name="connsiteX8" fmla="*/ 7007973 w 700797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7019633 w 7019633"/>
                <a:gd name="connsiteY0" fmla="*/ 3218714 h 3218714"/>
                <a:gd name="connsiteX1" fmla="*/ 4855400 w 7019633"/>
                <a:gd name="connsiteY1" fmla="*/ 601016 h 3218714"/>
                <a:gd name="connsiteX2" fmla="*/ 1840521 w 7019633"/>
                <a:gd name="connsiteY2" fmla="*/ 1084965 h 3218714"/>
                <a:gd name="connsiteX3" fmla="*/ 172965 w 7019633"/>
                <a:gd name="connsiteY3" fmla="*/ 42247 h 3218714"/>
                <a:gd name="connsiteX4" fmla="*/ 17039 w 7019633"/>
                <a:gd name="connsiteY4" fmla="*/ 2556892 h 3218714"/>
                <a:gd name="connsiteX5" fmla="*/ 1574178 w 7019633"/>
                <a:gd name="connsiteY5" fmla="*/ 3129168 h 3218714"/>
                <a:gd name="connsiteX6" fmla="*/ 3962130 w 7019633"/>
                <a:gd name="connsiteY6" fmla="*/ 1596061 h 3218714"/>
                <a:gd name="connsiteX7" fmla="*/ 5550498 w 7019633"/>
                <a:gd name="connsiteY7" fmla="*/ 3150599 h 3218714"/>
                <a:gd name="connsiteX8" fmla="*/ 7019633 w 7019633"/>
                <a:gd name="connsiteY8" fmla="*/ 3218714 h 3218714"/>
                <a:gd name="connsiteX0" fmla="*/ 9423203 w 9423203"/>
                <a:gd name="connsiteY0" fmla="*/ 1805455 h 3150683"/>
                <a:gd name="connsiteX1" fmla="*/ 4855400 w 9423203"/>
                <a:gd name="connsiteY1" fmla="*/ 601016 h 3150683"/>
                <a:gd name="connsiteX2" fmla="*/ 1840521 w 9423203"/>
                <a:gd name="connsiteY2" fmla="*/ 1084965 h 3150683"/>
                <a:gd name="connsiteX3" fmla="*/ 172965 w 9423203"/>
                <a:gd name="connsiteY3" fmla="*/ 42247 h 3150683"/>
                <a:gd name="connsiteX4" fmla="*/ 17039 w 9423203"/>
                <a:gd name="connsiteY4" fmla="*/ 2556892 h 3150683"/>
                <a:gd name="connsiteX5" fmla="*/ 1574178 w 9423203"/>
                <a:gd name="connsiteY5" fmla="*/ 3129168 h 3150683"/>
                <a:gd name="connsiteX6" fmla="*/ 3962130 w 9423203"/>
                <a:gd name="connsiteY6" fmla="*/ 1596061 h 3150683"/>
                <a:gd name="connsiteX7" fmla="*/ 5550498 w 9423203"/>
                <a:gd name="connsiteY7" fmla="*/ 3150599 h 3150683"/>
                <a:gd name="connsiteX8" fmla="*/ 9423203 w 9423203"/>
                <a:gd name="connsiteY8" fmla="*/ 1805455 h 3150683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962130 w 9423203"/>
                <a:gd name="connsiteY6" fmla="*/ 1596061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28869 w 9423203"/>
                <a:gd name="connsiteY6" fmla="*/ 2751427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49"/>
                <a:gd name="connsiteX1" fmla="*/ 4855400 w 9423203"/>
                <a:gd name="connsiteY1" fmla="*/ 601016 h 3666449"/>
                <a:gd name="connsiteX2" fmla="*/ 1840521 w 9423203"/>
                <a:gd name="connsiteY2" fmla="*/ 1084965 h 3666449"/>
                <a:gd name="connsiteX3" fmla="*/ 172965 w 9423203"/>
                <a:gd name="connsiteY3" fmla="*/ 42247 h 3666449"/>
                <a:gd name="connsiteX4" fmla="*/ 17039 w 9423203"/>
                <a:gd name="connsiteY4" fmla="*/ 2556892 h 3666449"/>
                <a:gd name="connsiteX5" fmla="*/ 1574178 w 9423203"/>
                <a:gd name="connsiteY5" fmla="*/ 3129168 h 3666449"/>
                <a:gd name="connsiteX6" fmla="*/ 3580448 w 9423203"/>
                <a:gd name="connsiteY6" fmla="*/ 2503849 h 3666449"/>
                <a:gd name="connsiteX7" fmla="*/ 7035966 w 9423203"/>
                <a:gd name="connsiteY7" fmla="*/ 3666387 h 3666449"/>
                <a:gd name="connsiteX8" fmla="*/ 9423203 w 9423203"/>
                <a:gd name="connsiteY8" fmla="*/ 1805455 h 3666449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423203 w 9423203"/>
                <a:gd name="connsiteY0" fmla="*/ 1805455 h 3666497"/>
                <a:gd name="connsiteX1" fmla="*/ 4855400 w 9423203"/>
                <a:gd name="connsiteY1" fmla="*/ 601016 h 3666497"/>
                <a:gd name="connsiteX2" fmla="*/ 1840521 w 9423203"/>
                <a:gd name="connsiteY2" fmla="*/ 1084965 h 3666497"/>
                <a:gd name="connsiteX3" fmla="*/ 172965 w 9423203"/>
                <a:gd name="connsiteY3" fmla="*/ 42247 h 3666497"/>
                <a:gd name="connsiteX4" fmla="*/ 17039 w 9423203"/>
                <a:gd name="connsiteY4" fmla="*/ 2556892 h 3666497"/>
                <a:gd name="connsiteX5" fmla="*/ 1574178 w 9423203"/>
                <a:gd name="connsiteY5" fmla="*/ 3129168 h 3666497"/>
                <a:gd name="connsiteX6" fmla="*/ 3580448 w 9423203"/>
                <a:gd name="connsiteY6" fmla="*/ 2503849 h 3666497"/>
                <a:gd name="connsiteX7" fmla="*/ 7035966 w 9423203"/>
                <a:gd name="connsiteY7" fmla="*/ 3666387 h 3666497"/>
                <a:gd name="connsiteX8" fmla="*/ 9423203 w 9423203"/>
                <a:gd name="connsiteY8" fmla="*/ 1805455 h 3666497"/>
                <a:gd name="connsiteX0" fmla="*/ 9041521 w 9041521"/>
                <a:gd name="connsiteY0" fmla="*/ 1681666 h 3666486"/>
                <a:gd name="connsiteX1" fmla="*/ 4855400 w 9041521"/>
                <a:gd name="connsiteY1" fmla="*/ 601016 h 3666486"/>
                <a:gd name="connsiteX2" fmla="*/ 1840521 w 9041521"/>
                <a:gd name="connsiteY2" fmla="*/ 1084965 h 3666486"/>
                <a:gd name="connsiteX3" fmla="*/ 172965 w 9041521"/>
                <a:gd name="connsiteY3" fmla="*/ 42247 h 3666486"/>
                <a:gd name="connsiteX4" fmla="*/ 17039 w 9041521"/>
                <a:gd name="connsiteY4" fmla="*/ 2556892 h 3666486"/>
                <a:gd name="connsiteX5" fmla="*/ 1574178 w 9041521"/>
                <a:gd name="connsiteY5" fmla="*/ 3129168 h 3666486"/>
                <a:gd name="connsiteX6" fmla="*/ 3580448 w 9041521"/>
                <a:gd name="connsiteY6" fmla="*/ 2503849 h 3666486"/>
                <a:gd name="connsiteX7" fmla="*/ 7035966 w 9041521"/>
                <a:gd name="connsiteY7" fmla="*/ 3666387 h 3666486"/>
                <a:gd name="connsiteX8" fmla="*/ 9041521 w 9041521"/>
                <a:gd name="connsiteY8" fmla="*/ 1681666 h 3666486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81666 h 3666450"/>
                <a:gd name="connsiteX1" fmla="*/ 4855400 w 9041521"/>
                <a:gd name="connsiteY1" fmla="*/ 601016 h 3666450"/>
                <a:gd name="connsiteX2" fmla="*/ 1840521 w 9041521"/>
                <a:gd name="connsiteY2" fmla="*/ 1084965 h 3666450"/>
                <a:gd name="connsiteX3" fmla="*/ 172965 w 9041521"/>
                <a:gd name="connsiteY3" fmla="*/ 42247 h 3666450"/>
                <a:gd name="connsiteX4" fmla="*/ 17039 w 9041521"/>
                <a:gd name="connsiteY4" fmla="*/ 2556892 h 3666450"/>
                <a:gd name="connsiteX5" fmla="*/ 1574178 w 9041521"/>
                <a:gd name="connsiteY5" fmla="*/ 3129168 h 3666450"/>
                <a:gd name="connsiteX6" fmla="*/ 3580448 w 9041521"/>
                <a:gd name="connsiteY6" fmla="*/ 2503849 h 3666450"/>
                <a:gd name="connsiteX7" fmla="*/ 7035966 w 9041521"/>
                <a:gd name="connsiteY7" fmla="*/ 3666387 h 3666450"/>
                <a:gd name="connsiteX8" fmla="*/ 9041521 w 9041521"/>
                <a:gd name="connsiteY8" fmla="*/ 1681666 h 3666450"/>
                <a:gd name="connsiteX0" fmla="*/ 9041521 w 9041521"/>
                <a:gd name="connsiteY0" fmla="*/ 1674365 h 3659149"/>
                <a:gd name="connsiteX1" fmla="*/ 4855400 w 9041521"/>
                <a:gd name="connsiteY1" fmla="*/ 593715 h 3659149"/>
                <a:gd name="connsiteX2" fmla="*/ 2180941 w 9041521"/>
                <a:gd name="connsiteY2" fmla="*/ 1376822 h 3659149"/>
                <a:gd name="connsiteX3" fmla="*/ 172965 w 9041521"/>
                <a:gd name="connsiteY3" fmla="*/ 34946 h 3659149"/>
                <a:gd name="connsiteX4" fmla="*/ 17039 w 9041521"/>
                <a:gd name="connsiteY4" fmla="*/ 2549591 h 3659149"/>
                <a:gd name="connsiteX5" fmla="*/ 1574178 w 9041521"/>
                <a:gd name="connsiteY5" fmla="*/ 3121867 h 3659149"/>
                <a:gd name="connsiteX6" fmla="*/ 3580448 w 9041521"/>
                <a:gd name="connsiteY6" fmla="*/ 2496548 h 3659149"/>
                <a:gd name="connsiteX7" fmla="*/ 7035966 w 9041521"/>
                <a:gd name="connsiteY7" fmla="*/ 3659086 h 3659149"/>
                <a:gd name="connsiteX8" fmla="*/ 9041521 w 9041521"/>
                <a:gd name="connsiteY8" fmla="*/ 1674365 h 365914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494098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580448 w 9041521"/>
                <a:gd name="connsiteY6" fmla="*/ 2376960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041521 w 9041521"/>
                <a:gd name="connsiteY0" fmla="*/ 1671915 h 3656699"/>
                <a:gd name="connsiteX1" fmla="*/ 4855400 w 9041521"/>
                <a:gd name="connsiteY1" fmla="*/ 591265 h 3656699"/>
                <a:gd name="connsiteX2" fmla="*/ 2180941 w 9041521"/>
                <a:gd name="connsiteY2" fmla="*/ 1374372 h 3656699"/>
                <a:gd name="connsiteX3" fmla="*/ 172965 w 9041521"/>
                <a:gd name="connsiteY3" fmla="*/ 32496 h 3656699"/>
                <a:gd name="connsiteX4" fmla="*/ 17039 w 9041521"/>
                <a:gd name="connsiteY4" fmla="*/ 2547141 h 3656699"/>
                <a:gd name="connsiteX5" fmla="*/ 1574178 w 9041521"/>
                <a:gd name="connsiteY5" fmla="*/ 3119417 h 3656699"/>
                <a:gd name="connsiteX6" fmla="*/ 3902578 w 9041521"/>
                <a:gd name="connsiteY6" fmla="*/ 2347676 h 3656699"/>
                <a:gd name="connsiteX7" fmla="*/ 7035966 w 9041521"/>
                <a:gd name="connsiteY7" fmla="*/ 3656636 h 3656699"/>
                <a:gd name="connsiteX8" fmla="*/ 9041521 w 9041521"/>
                <a:gd name="connsiteY8" fmla="*/ 1671915 h 3656699"/>
                <a:gd name="connsiteX0" fmla="*/ 9258891 w 9258891"/>
                <a:gd name="connsiteY0" fmla="*/ 1671915 h 3656699"/>
                <a:gd name="connsiteX1" fmla="*/ 5072770 w 9258891"/>
                <a:gd name="connsiteY1" fmla="*/ 591265 h 3656699"/>
                <a:gd name="connsiteX2" fmla="*/ 2398311 w 9258891"/>
                <a:gd name="connsiteY2" fmla="*/ 1374372 h 3656699"/>
                <a:gd name="connsiteX3" fmla="*/ 390335 w 9258891"/>
                <a:gd name="connsiteY3" fmla="*/ 32496 h 3656699"/>
                <a:gd name="connsiteX4" fmla="*/ 9894 w 9258891"/>
                <a:gd name="connsiteY4" fmla="*/ 2644757 h 3656699"/>
                <a:gd name="connsiteX5" fmla="*/ 1791548 w 9258891"/>
                <a:gd name="connsiteY5" fmla="*/ 3119417 h 3656699"/>
                <a:gd name="connsiteX6" fmla="*/ 4119948 w 9258891"/>
                <a:gd name="connsiteY6" fmla="*/ 2347676 h 3656699"/>
                <a:gd name="connsiteX7" fmla="*/ 7253336 w 9258891"/>
                <a:gd name="connsiteY7" fmla="*/ 3656636 h 3656699"/>
                <a:gd name="connsiteX8" fmla="*/ 9258891 w 9258891"/>
                <a:gd name="connsiteY8" fmla="*/ 1671915 h 3656699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00465 w 9267808"/>
                <a:gd name="connsiteY5" fmla="*/ 3054733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28865 w 9267808"/>
                <a:gd name="connsiteY6" fmla="*/ 2282992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7262253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15"/>
                <a:gd name="connsiteX1" fmla="*/ 5081687 w 9267808"/>
                <a:gd name="connsiteY1" fmla="*/ 526581 h 3592015"/>
                <a:gd name="connsiteX2" fmla="*/ 2407228 w 9267808"/>
                <a:gd name="connsiteY2" fmla="*/ 1309688 h 3592015"/>
                <a:gd name="connsiteX3" fmla="*/ 145452 w 9267808"/>
                <a:gd name="connsiteY3" fmla="*/ 36143 h 3592015"/>
                <a:gd name="connsiteX4" fmla="*/ 18811 w 9267808"/>
                <a:gd name="connsiteY4" fmla="*/ 2580073 h 3592015"/>
                <a:gd name="connsiteX5" fmla="*/ 1819988 w 9267808"/>
                <a:gd name="connsiteY5" fmla="*/ 2781411 h 3592015"/>
                <a:gd name="connsiteX6" fmla="*/ 4177673 w 9267808"/>
                <a:gd name="connsiteY6" fmla="*/ 2400131 h 3592015"/>
                <a:gd name="connsiteX7" fmla="*/ 8462919 w 9267808"/>
                <a:gd name="connsiteY7" fmla="*/ 3591952 h 3592015"/>
                <a:gd name="connsiteX8" fmla="*/ 9267808 w 9267808"/>
                <a:gd name="connsiteY8" fmla="*/ 1607231 h 3592015"/>
                <a:gd name="connsiteX0" fmla="*/ 9267808 w 9267808"/>
                <a:gd name="connsiteY0" fmla="*/ 1607231 h 3592048"/>
                <a:gd name="connsiteX1" fmla="*/ 5081687 w 9267808"/>
                <a:gd name="connsiteY1" fmla="*/ 526581 h 3592048"/>
                <a:gd name="connsiteX2" fmla="*/ 2407228 w 9267808"/>
                <a:gd name="connsiteY2" fmla="*/ 1309688 h 3592048"/>
                <a:gd name="connsiteX3" fmla="*/ 145452 w 9267808"/>
                <a:gd name="connsiteY3" fmla="*/ 36143 h 3592048"/>
                <a:gd name="connsiteX4" fmla="*/ 18811 w 9267808"/>
                <a:gd name="connsiteY4" fmla="*/ 2580073 h 3592048"/>
                <a:gd name="connsiteX5" fmla="*/ 1819988 w 9267808"/>
                <a:gd name="connsiteY5" fmla="*/ 2781411 h 3592048"/>
                <a:gd name="connsiteX6" fmla="*/ 4177673 w 9267808"/>
                <a:gd name="connsiteY6" fmla="*/ 2400131 h 3592048"/>
                <a:gd name="connsiteX7" fmla="*/ 8462919 w 9267808"/>
                <a:gd name="connsiteY7" fmla="*/ 3591952 h 3592048"/>
                <a:gd name="connsiteX8" fmla="*/ 9267808 w 9267808"/>
                <a:gd name="connsiteY8" fmla="*/ 1607231 h 3592048"/>
                <a:gd name="connsiteX0" fmla="*/ 8584503 w 8584503"/>
                <a:gd name="connsiteY0" fmla="*/ 1392478 h 3592034"/>
                <a:gd name="connsiteX1" fmla="*/ 5081687 w 8584503"/>
                <a:gd name="connsiteY1" fmla="*/ 526581 h 3592034"/>
                <a:gd name="connsiteX2" fmla="*/ 2407228 w 8584503"/>
                <a:gd name="connsiteY2" fmla="*/ 1309688 h 3592034"/>
                <a:gd name="connsiteX3" fmla="*/ 145452 w 8584503"/>
                <a:gd name="connsiteY3" fmla="*/ 36143 h 3592034"/>
                <a:gd name="connsiteX4" fmla="*/ 18811 w 8584503"/>
                <a:gd name="connsiteY4" fmla="*/ 2580073 h 3592034"/>
                <a:gd name="connsiteX5" fmla="*/ 1819988 w 8584503"/>
                <a:gd name="connsiteY5" fmla="*/ 2781411 h 3592034"/>
                <a:gd name="connsiteX6" fmla="*/ 4177673 w 8584503"/>
                <a:gd name="connsiteY6" fmla="*/ 2400131 h 3592034"/>
                <a:gd name="connsiteX7" fmla="*/ 8462919 w 8584503"/>
                <a:gd name="connsiteY7" fmla="*/ 3591952 h 3592034"/>
                <a:gd name="connsiteX8" fmla="*/ 8584503 w 8584503"/>
                <a:gd name="connsiteY8" fmla="*/ 1392478 h 3592034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84503 w 8584503"/>
                <a:gd name="connsiteY0" fmla="*/ 1392478 h 3591952"/>
                <a:gd name="connsiteX1" fmla="*/ 5081687 w 8584503"/>
                <a:gd name="connsiteY1" fmla="*/ 526581 h 3591952"/>
                <a:gd name="connsiteX2" fmla="*/ 2407228 w 8584503"/>
                <a:gd name="connsiteY2" fmla="*/ 1309688 h 3591952"/>
                <a:gd name="connsiteX3" fmla="*/ 145452 w 8584503"/>
                <a:gd name="connsiteY3" fmla="*/ 36143 h 3591952"/>
                <a:gd name="connsiteX4" fmla="*/ 18811 w 8584503"/>
                <a:gd name="connsiteY4" fmla="*/ 2580073 h 3591952"/>
                <a:gd name="connsiteX5" fmla="*/ 1819988 w 8584503"/>
                <a:gd name="connsiteY5" fmla="*/ 2781411 h 3591952"/>
                <a:gd name="connsiteX6" fmla="*/ 4177673 w 8584503"/>
                <a:gd name="connsiteY6" fmla="*/ 2400131 h 3591952"/>
                <a:gd name="connsiteX7" fmla="*/ 8462919 w 8584503"/>
                <a:gd name="connsiteY7" fmla="*/ 3591952 h 3591952"/>
                <a:gd name="connsiteX8" fmla="*/ 8584503 w 8584503"/>
                <a:gd name="connsiteY8" fmla="*/ 1392478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545456 w 8545456"/>
                <a:gd name="connsiteY0" fmla="*/ 2056262 h 3591952"/>
                <a:gd name="connsiteX1" fmla="*/ 5081687 w 8545456"/>
                <a:gd name="connsiteY1" fmla="*/ 526581 h 3591952"/>
                <a:gd name="connsiteX2" fmla="*/ 2407228 w 8545456"/>
                <a:gd name="connsiteY2" fmla="*/ 1309688 h 3591952"/>
                <a:gd name="connsiteX3" fmla="*/ 145452 w 8545456"/>
                <a:gd name="connsiteY3" fmla="*/ 36143 h 3591952"/>
                <a:gd name="connsiteX4" fmla="*/ 18811 w 8545456"/>
                <a:gd name="connsiteY4" fmla="*/ 2580073 h 3591952"/>
                <a:gd name="connsiteX5" fmla="*/ 1819988 w 8545456"/>
                <a:gd name="connsiteY5" fmla="*/ 2781411 h 3591952"/>
                <a:gd name="connsiteX6" fmla="*/ 4177673 w 8545456"/>
                <a:gd name="connsiteY6" fmla="*/ 2400131 h 3591952"/>
                <a:gd name="connsiteX7" fmla="*/ 8462919 w 8545456"/>
                <a:gd name="connsiteY7" fmla="*/ 3591952 h 3591952"/>
                <a:gd name="connsiteX8" fmla="*/ 8545456 w 8545456"/>
                <a:gd name="connsiteY8" fmla="*/ 2056262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591952"/>
                <a:gd name="connsiteX1" fmla="*/ 5081687 w 8623549"/>
                <a:gd name="connsiteY1" fmla="*/ 526581 h 3591952"/>
                <a:gd name="connsiteX2" fmla="*/ 2407228 w 8623549"/>
                <a:gd name="connsiteY2" fmla="*/ 1309688 h 3591952"/>
                <a:gd name="connsiteX3" fmla="*/ 145452 w 8623549"/>
                <a:gd name="connsiteY3" fmla="*/ 36143 h 3591952"/>
                <a:gd name="connsiteX4" fmla="*/ 18811 w 8623549"/>
                <a:gd name="connsiteY4" fmla="*/ 2580073 h 3591952"/>
                <a:gd name="connsiteX5" fmla="*/ 1819988 w 8623549"/>
                <a:gd name="connsiteY5" fmla="*/ 2781411 h 3591952"/>
                <a:gd name="connsiteX6" fmla="*/ 4177673 w 8623549"/>
                <a:gd name="connsiteY6" fmla="*/ 2400131 h 3591952"/>
                <a:gd name="connsiteX7" fmla="*/ 8462919 w 8623549"/>
                <a:gd name="connsiteY7" fmla="*/ 3591952 h 3591952"/>
                <a:gd name="connsiteX8" fmla="*/ 8623549 w 8623549"/>
                <a:gd name="connsiteY8" fmla="*/ 1128918 h 3591952"/>
                <a:gd name="connsiteX0" fmla="*/ 8623549 w 8623549"/>
                <a:gd name="connsiteY0" fmla="*/ 1128918 h 3608421"/>
                <a:gd name="connsiteX1" fmla="*/ 5081687 w 8623549"/>
                <a:gd name="connsiteY1" fmla="*/ 526581 h 3608421"/>
                <a:gd name="connsiteX2" fmla="*/ 2407228 w 8623549"/>
                <a:gd name="connsiteY2" fmla="*/ 1309688 h 3608421"/>
                <a:gd name="connsiteX3" fmla="*/ 145452 w 8623549"/>
                <a:gd name="connsiteY3" fmla="*/ 36143 h 3608421"/>
                <a:gd name="connsiteX4" fmla="*/ 18811 w 8623549"/>
                <a:gd name="connsiteY4" fmla="*/ 2580073 h 3608421"/>
                <a:gd name="connsiteX5" fmla="*/ 1819988 w 8623549"/>
                <a:gd name="connsiteY5" fmla="*/ 2781411 h 3608421"/>
                <a:gd name="connsiteX6" fmla="*/ 4177673 w 8623549"/>
                <a:gd name="connsiteY6" fmla="*/ 2400131 h 3608421"/>
                <a:gd name="connsiteX7" fmla="*/ 8462919 w 8623549"/>
                <a:gd name="connsiteY7" fmla="*/ 3591952 h 3608421"/>
                <a:gd name="connsiteX8" fmla="*/ 8623549 w 8623549"/>
                <a:gd name="connsiteY8" fmla="*/ 1128918 h 360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23549" h="3608421">
                  <a:moveTo>
                    <a:pt x="8623549" y="1128918"/>
                  </a:moveTo>
                  <a:cubicBezTo>
                    <a:pt x="8222164" y="2520330"/>
                    <a:pt x="6117741" y="496453"/>
                    <a:pt x="5081687" y="526581"/>
                  </a:cubicBezTo>
                  <a:cubicBezTo>
                    <a:pt x="4045634" y="556709"/>
                    <a:pt x="3229934" y="1391428"/>
                    <a:pt x="2407228" y="1309688"/>
                  </a:cubicBezTo>
                  <a:cubicBezTo>
                    <a:pt x="1584522" y="1227948"/>
                    <a:pt x="281380" y="-247401"/>
                    <a:pt x="145452" y="36143"/>
                  </a:cubicBezTo>
                  <a:cubicBezTo>
                    <a:pt x="160526" y="529411"/>
                    <a:pt x="-65246" y="1656167"/>
                    <a:pt x="18811" y="2580073"/>
                  </a:cubicBezTo>
                  <a:cubicBezTo>
                    <a:pt x="982089" y="1791260"/>
                    <a:pt x="1126844" y="2811401"/>
                    <a:pt x="1819988" y="2781411"/>
                  </a:cubicBezTo>
                  <a:cubicBezTo>
                    <a:pt x="2513132" y="2751421"/>
                    <a:pt x="3070518" y="2265041"/>
                    <a:pt x="4177673" y="2400131"/>
                  </a:cubicBezTo>
                  <a:cubicBezTo>
                    <a:pt x="5284828" y="2535221"/>
                    <a:pt x="7896367" y="3763946"/>
                    <a:pt x="8462919" y="3591952"/>
                  </a:cubicBezTo>
                  <a:cubicBezTo>
                    <a:pt x="8598907" y="2521134"/>
                    <a:pt x="8515093" y="2052886"/>
                    <a:pt x="8623549" y="1128918"/>
                  </a:cubicBezTo>
                  <a:close/>
                </a:path>
              </a:pathLst>
            </a:custGeom>
            <a:gradFill>
              <a:gsLst>
                <a:gs pos="0">
                  <a:srgbClr val="E9F2FA">
                    <a:alpha val="60000"/>
                  </a:srgbClr>
                </a:gs>
                <a:gs pos="30000">
                  <a:srgbClr val="A9C3D1">
                    <a:alpha val="90000"/>
                  </a:srgbClr>
                </a:gs>
                <a:gs pos="78000">
                  <a:schemeClr val="bg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69B3E09D-392F-B442-820C-CC41CE2E010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9EA685-412D-8744-994F-B007CB94F5A5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50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E8EFDA-7C02-8E44-A02A-FE15E417C92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7398EAC8-2AFB-CD46-AE4B-628B47ADD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013612F-9165-FB48-B186-2AA4D2130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FCF43A99-4CBE-0C41-B34A-C0E3ED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102589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7EF2726-EF42-834B-8D81-B03151F9E8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6"/>
            <a:ext cx="10250970" cy="297277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90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page with 1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217B53-1E84-844D-853E-671601CDA5E7}"/>
              </a:ext>
            </a:extLst>
          </p:cNvPr>
          <p:cNvSpPr/>
          <p:nvPr userDrawn="1"/>
        </p:nvSpPr>
        <p:spPr>
          <a:xfrm>
            <a:off x="512641" y="3208362"/>
            <a:ext cx="4196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noProof="0">
                <a:solidFill>
                  <a:srgbClr val="1F3945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Come discuss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DB8E-C252-6B4C-8293-F854D4D28315}"/>
              </a:ext>
            </a:extLst>
          </p:cNvPr>
          <p:cNvSpPr txBox="1"/>
          <p:nvPr userDrawn="1"/>
        </p:nvSpPr>
        <p:spPr>
          <a:xfrm>
            <a:off x="640484" y="4013625"/>
            <a:ext cx="35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noProof="0">
                <a:solidFill>
                  <a:srgbClr val="5CAFB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0C0785-25B9-BE4F-8F38-FA1293E1BFCF}"/>
              </a:ext>
            </a:extLst>
          </p:cNvPr>
          <p:cNvCxnSpPr>
            <a:cxnSpLocks/>
          </p:cNvCxnSpPr>
          <p:nvPr userDrawn="1"/>
        </p:nvCxnSpPr>
        <p:spPr>
          <a:xfrm>
            <a:off x="607031" y="3141456"/>
            <a:ext cx="491489" cy="0"/>
          </a:xfrm>
          <a:prstGeom prst="line">
            <a:avLst/>
          </a:prstGeom>
          <a:ln w="38100">
            <a:solidFill>
              <a:srgbClr val="5CA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7788"/>
            <a:ext cx="6019800" cy="617855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1B2D56-FB73-5B40-9982-38BAC294C4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763" y="2712337"/>
            <a:ext cx="5059362" cy="376238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Company name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709B5A9-E2B1-8745-A2FF-D742076234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707" y="4100072"/>
            <a:ext cx="4435418" cy="54912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1F394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noProof="0"/>
              <a:t>1st topic for discussion (your service/ product/offering) max 2 rows of text</a:t>
            </a:r>
          </a:p>
        </p:txBody>
      </p:sp>
      <p:sp>
        <p:nvSpPr>
          <p:cNvPr id="26" name="Content Placeholder 21">
            <a:extLst>
              <a:ext uri="{FF2B5EF4-FFF2-40B4-BE49-F238E27FC236}">
                <a16:creationId xmlns:a16="http://schemas.microsoft.com/office/drawing/2014/main" id="{BFD05309-2A3F-3745-BEC3-0E795B0FE8C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2641" y="1397352"/>
            <a:ext cx="2940050" cy="108743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Click icon to add logo</a:t>
            </a:r>
            <a:endParaRPr lang="fi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AA75F-38D6-684E-96BD-8DEE97E11E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031" y="6356587"/>
            <a:ext cx="3079144" cy="518532"/>
          </a:xfrm>
        </p:spPr>
        <p:txBody>
          <a:bodyPr anchor="ctr">
            <a:noAutofit/>
          </a:bodyPr>
          <a:lstStyle>
            <a:lvl1pPr marL="0" indent="0">
              <a:buNone/>
              <a:defRPr sz="2600" b="0" i="0">
                <a:solidFill>
                  <a:srgbClr val="5CAFB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i-FI" err="1"/>
              <a:t>Your</a:t>
            </a:r>
            <a:r>
              <a:rPr lang="fi-FI"/>
              <a:t> country </a:t>
            </a:r>
            <a:r>
              <a:rPr lang="fi-FI" err="1"/>
              <a:t>here</a:t>
            </a:r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10DA9-BD23-0745-9246-129C0B7C146F}"/>
              </a:ext>
            </a:extLst>
          </p:cNvPr>
          <p:cNvSpPr txBox="1"/>
          <p:nvPr userDrawn="1"/>
        </p:nvSpPr>
        <p:spPr>
          <a:xfrm>
            <a:off x="607031" y="5957793"/>
            <a:ext cx="372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>
                <a:solidFill>
                  <a:srgbClr val="1F3945"/>
                </a:solidFill>
              </a:rPr>
              <a:t>Meet us at the corner of:</a:t>
            </a:r>
          </a:p>
        </p:txBody>
      </p:sp>
    </p:spTree>
    <p:extLst>
      <p:ext uri="{BB962C8B-B14F-4D97-AF65-F5344CB8AC3E}">
        <p14:creationId xmlns:p14="http://schemas.microsoft.com/office/powerpoint/2010/main" val="120187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048608-6549-BCBB-7603-16AAA63E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45A9-758D-FC46-8341-ECC984095249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AD4B56-E34E-A9FE-190F-37CF8A24C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83CC6-C147-33F2-1A75-183B3C08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8CE9E-3696-8245-B5F1-11ECE42C7B6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024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8EC2-8D30-AA4D-B5F7-C06E4776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710841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0ACE5E-A7BB-E143-A9FF-4533A12D3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5"/>
            <a:ext cx="7108410" cy="36226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F19585-5338-8E45-8C7D-B39A9FDB70E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CD39EBB4-D5E5-ED4A-87F3-DC315843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C5A80EA-E0DF-A347-AC45-BDFE07A75D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673CD7-DD09-6549-B7CE-51D60CB0A72C}"/>
              </a:ext>
            </a:extLst>
          </p:cNvPr>
          <p:cNvGrpSpPr/>
          <p:nvPr userDrawn="1"/>
        </p:nvGrpSpPr>
        <p:grpSpPr>
          <a:xfrm rot="205233" flipH="1">
            <a:off x="8354377" y="-1417165"/>
            <a:ext cx="6740545" cy="7512205"/>
            <a:chOff x="-59729" y="-891707"/>
            <a:chExt cx="6927421" cy="772048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3DCC2F-E615-6D45-B926-748242FFBE19}"/>
                </a:ext>
              </a:extLst>
            </p:cNvPr>
            <p:cNvSpPr/>
            <p:nvPr/>
          </p:nvSpPr>
          <p:spPr>
            <a:xfrm flipH="1">
              <a:off x="-12384" y="2192665"/>
              <a:ext cx="6856802" cy="3400965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303566 w 5168168"/>
                <a:gd name="connsiteY2" fmla="*/ 1148717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794939 w 5168168"/>
                <a:gd name="connsiteY2" fmla="*/ 206768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109570"/>
                <a:gd name="connsiteX1" fmla="*/ 1622780 w 5168168"/>
                <a:gd name="connsiteY1" fmla="*/ 2943284 h 3109570"/>
                <a:gd name="connsiteX2" fmla="*/ 3444376 w 5168168"/>
                <a:gd name="connsiteY2" fmla="*/ 1522997 h 3109570"/>
                <a:gd name="connsiteX3" fmla="*/ 5164739 w 5168168"/>
                <a:gd name="connsiteY3" fmla="*/ 3034543 h 3109570"/>
                <a:gd name="connsiteX4" fmla="*/ 5168168 w 5168168"/>
                <a:gd name="connsiteY4" fmla="*/ 1805315 h 3109570"/>
                <a:gd name="connsiteX5" fmla="*/ 3470301 w 5168168"/>
                <a:gd name="connsiteY5" fmla="*/ 9968 h 3109570"/>
                <a:gd name="connsiteX6" fmla="*/ 1431025 w 5168168"/>
                <a:gd name="connsiteY6" fmla="*/ 1016230 h 3109570"/>
                <a:gd name="connsiteX7" fmla="*/ 17040 w 5168168"/>
                <a:gd name="connsiteY7" fmla="*/ 0 h 3109570"/>
                <a:gd name="connsiteX8" fmla="*/ 264667 w 5168168"/>
                <a:gd name="connsiteY8" fmla="*/ 2850386 h 3109570"/>
                <a:gd name="connsiteX0" fmla="*/ 264667 w 5168168"/>
                <a:gd name="connsiteY0" fmla="*/ 2850386 h 3091786"/>
                <a:gd name="connsiteX1" fmla="*/ 1622780 w 5168168"/>
                <a:gd name="connsiteY1" fmla="*/ 2943284 h 3091786"/>
                <a:gd name="connsiteX2" fmla="*/ 3444376 w 5168168"/>
                <a:gd name="connsiteY2" fmla="*/ 1522997 h 3091786"/>
                <a:gd name="connsiteX3" fmla="*/ 5164739 w 5168168"/>
                <a:gd name="connsiteY3" fmla="*/ 3034543 h 3091786"/>
                <a:gd name="connsiteX4" fmla="*/ 5168168 w 5168168"/>
                <a:gd name="connsiteY4" fmla="*/ 1805315 h 3091786"/>
                <a:gd name="connsiteX5" fmla="*/ 3470301 w 5168168"/>
                <a:gd name="connsiteY5" fmla="*/ 9968 h 3091786"/>
                <a:gd name="connsiteX6" fmla="*/ 1431025 w 5168168"/>
                <a:gd name="connsiteY6" fmla="*/ 1016230 h 3091786"/>
                <a:gd name="connsiteX7" fmla="*/ 17040 w 5168168"/>
                <a:gd name="connsiteY7" fmla="*/ 0 h 3091786"/>
                <a:gd name="connsiteX8" fmla="*/ 264667 w 5168168"/>
                <a:gd name="connsiteY8" fmla="*/ 2850386 h 309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8168" h="3091786">
                  <a:moveTo>
                    <a:pt x="264667" y="2850386"/>
                  </a:moveTo>
                  <a:cubicBezTo>
                    <a:pt x="502795" y="3194700"/>
                    <a:pt x="1349666" y="3118704"/>
                    <a:pt x="1622780" y="2943284"/>
                  </a:cubicBezTo>
                  <a:cubicBezTo>
                    <a:pt x="1895894" y="2767864"/>
                    <a:pt x="2854050" y="1507787"/>
                    <a:pt x="3444376" y="1522997"/>
                  </a:cubicBezTo>
                  <a:cubicBezTo>
                    <a:pt x="4034702" y="1538207"/>
                    <a:pt x="4490754" y="2194687"/>
                    <a:pt x="5164739" y="3034543"/>
                  </a:cubicBezTo>
                  <a:cubicBezTo>
                    <a:pt x="5172310" y="2426715"/>
                    <a:pt x="5160596" y="2459572"/>
                    <a:pt x="5168168" y="1805315"/>
                  </a:cubicBezTo>
                  <a:cubicBezTo>
                    <a:pt x="4901468" y="1620172"/>
                    <a:pt x="4093158" y="141482"/>
                    <a:pt x="3470301" y="9968"/>
                  </a:cubicBezTo>
                  <a:cubicBezTo>
                    <a:pt x="2847444" y="-121546"/>
                    <a:pt x="2084353" y="1118144"/>
                    <a:pt x="1431025" y="1016230"/>
                  </a:cubicBezTo>
                  <a:cubicBezTo>
                    <a:pt x="777697" y="914316"/>
                    <a:pt x="584140" y="401900"/>
                    <a:pt x="17040" y="0"/>
                  </a:cubicBezTo>
                  <a:cubicBezTo>
                    <a:pt x="-56532" y="706286"/>
                    <a:pt x="123439" y="2468529"/>
                    <a:pt x="264667" y="2850386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80000"/>
                  </a:schemeClr>
                </a:gs>
                <a:gs pos="63000">
                  <a:srgbClr val="2B535B">
                    <a:alpha val="8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BF001-2696-ED4E-8453-2D58B1F71D60}"/>
                </a:ext>
              </a:extLst>
            </p:cNvPr>
            <p:cNvSpPr/>
            <p:nvPr/>
          </p:nvSpPr>
          <p:spPr>
            <a:xfrm rot="20982713" flipH="1">
              <a:off x="1101114" y="3694101"/>
              <a:ext cx="4825655" cy="3134674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3975807"/>
                <a:gd name="connsiteY0" fmla="*/ 43626 h 1657865"/>
                <a:gd name="connsiteX1" fmla="*/ 542082 w 3975807"/>
                <a:gd name="connsiteY1" fmla="*/ 1564187 h 1657865"/>
                <a:gd name="connsiteX2" fmla="*/ 1696673 w 3975807"/>
                <a:gd name="connsiteY2" fmla="*/ 1457301 h 1657865"/>
                <a:gd name="connsiteX3" fmla="*/ 2938245 w 3975807"/>
                <a:gd name="connsiteY3" fmla="*/ 886850 h 1657865"/>
                <a:gd name="connsiteX4" fmla="*/ 3951608 w 3975807"/>
                <a:gd name="connsiteY4" fmla="*/ 966153 h 1657865"/>
                <a:gd name="connsiteX5" fmla="*/ 3916481 w 3975807"/>
                <a:gd name="connsiteY5" fmla="*/ 97368 h 1657865"/>
                <a:gd name="connsiteX6" fmla="*/ 1956732 w 3975807"/>
                <a:gd name="connsiteY6" fmla="*/ 282842 h 1657865"/>
                <a:gd name="connsiteX7" fmla="*/ 0 w 3975807"/>
                <a:gd name="connsiteY7" fmla="*/ 43626 h 1657865"/>
                <a:gd name="connsiteX0" fmla="*/ 0 w 3975807"/>
                <a:gd name="connsiteY0" fmla="*/ 756927 h 2371166"/>
                <a:gd name="connsiteX1" fmla="*/ 542082 w 3975807"/>
                <a:gd name="connsiteY1" fmla="*/ 2277488 h 2371166"/>
                <a:gd name="connsiteX2" fmla="*/ 1696673 w 3975807"/>
                <a:gd name="connsiteY2" fmla="*/ 2170602 h 2371166"/>
                <a:gd name="connsiteX3" fmla="*/ 2938245 w 3975807"/>
                <a:gd name="connsiteY3" fmla="*/ 1600151 h 2371166"/>
                <a:gd name="connsiteX4" fmla="*/ 3951608 w 3975807"/>
                <a:gd name="connsiteY4" fmla="*/ 1679454 h 2371166"/>
                <a:gd name="connsiteX5" fmla="*/ 3916481 w 3975807"/>
                <a:gd name="connsiteY5" fmla="*/ 810669 h 2371166"/>
                <a:gd name="connsiteX6" fmla="*/ 1989389 w 3975807"/>
                <a:gd name="connsiteY6" fmla="*/ 100 h 2371166"/>
                <a:gd name="connsiteX7" fmla="*/ 0 w 3975807"/>
                <a:gd name="connsiteY7" fmla="*/ 756927 h 2371166"/>
                <a:gd name="connsiteX0" fmla="*/ 0 w 3975807"/>
                <a:gd name="connsiteY0" fmla="*/ 756927 h 2394220"/>
                <a:gd name="connsiteX1" fmla="*/ 542082 w 3975807"/>
                <a:gd name="connsiteY1" fmla="*/ 2277488 h 2394220"/>
                <a:gd name="connsiteX2" fmla="*/ 1696673 w 3975807"/>
                <a:gd name="connsiteY2" fmla="*/ 2170602 h 2394220"/>
                <a:gd name="connsiteX3" fmla="*/ 2791288 w 3975807"/>
                <a:gd name="connsiteY3" fmla="*/ 1012322 h 2394220"/>
                <a:gd name="connsiteX4" fmla="*/ 3951608 w 3975807"/>
                <a:gd name="connsiteY4" fmla="*/ 1679454 h 2394220"/>
                <a:gd name="connsiteX5" fmla="*/ 3916481 w 3975807"/>
                <a:gd name="connsiteY5" fmla="*/ 810669 h 2394220"/>
                <a:gd name="connsiteX6" fmla="*/ 1989389 w 3975807"/>
                <a:gd name="connsiteY6" fmla="*/ 100 h 2394220"/>
                <a:gd name="connsiteX7" fmla="*/ 0 w 3975807"/>
                <a:gd name="connsiteY7" fmla="*/ 756927 h 2394220"/>
                <a:gd name="connsiteX0" fmla="*/ 0 w 3975807"/>
                <a:gd name="connsiteY0" fmla="*/ 756927 h 2344529"/>
                <a:gd name="connsiteX1" fmla="*/ 542082 w 3975807"/>
                <a:gd name="connsiteY1" fmla="*/ 2277488 h 2344529"/>
                <a:gd name="connsiteX2" fmla="*/ 1974259 w 3975807"/>
                <a:gd name="connsiteY2" fmla="*/ 1925673 h 2344529"/>
                <a:gd name="connsiteX3" fmla="*/ 2791288 w 3975807"/>
                <a:gd name="connsiteY3" fmla="*/ 1012322 h 2344529"/>
                <a:gd name="connsiteX4" fmla="*/ 3951608 w 3975807"/>
                <a:gd name="connsiteY4" fmla="*/ 1679454 h 2344529"/>
                <a:gd name="connsiteX5" fmla="*/ 3916481 w 3975807"/>
                <a:gd name="connsiteY5" fmla="*/ 810669 h 2344529"/>
                <a:gd name="connsiteX6" fmla="*/ 1989389 w 3975807"/>
                <a:gd name="connsiteY6" fmla="*/ 100 h 2344529"/>
                <a:gd name="connsiteX7" fmla="*/ 0 w 3975807"/>
                <a:gd name="connsiteY7" fmla="*/ 756927 h 2344529"/>
                <a:gd name="connsiteX0" fmla="*/ 0 w 3960730"/>
                <a:gd name="connsiteY0" fmla="*/ 757090 h 2344692"/>
                <a:gd name="connsiteX1" fmla="*/ 542082 w 3960730"/>
                <a:gd name="connsiteY1" fmla="*/ 2277651 h 2344692"/>
                <a:gd name="connsiteX2" fmla="*/ 1974259 w 3960730"/>
                <a:gd name="connsiteY2" fmla="*/ 1925836 h 2344692"/>
                <a:gd name="connsiteX3" fmla="*/ 2791288 w 3960730"/>
                <a:gd name="connsiteY3" fmla="*/ 1012485 h 2344692"/>
                <a:gd name="connsiteX4" fmla="*/ 3951608 w 3960730"/>
                <a:gd name="connsiteY4" fmla="*/ 1679617 h 2344692"/>
                <a:gd name="connsiteX5" fmla="*/ 3704210 w 3960730"/>
                <a:gd name="connsiteY5" fmla="*/ 680204 h 2344692"/>
                <a:gd name="connsiteX6" fmla="*/ 1989389 w 3960730"/>
                <a:gd name="connsiteY6" fmla="*/ 263 h 2344692"/>
                <a:gd name="connsiteX7" fmla="*/ 0 w 3960730"/>
                <a:gd name="connsiteY7" fmla="*/ 757090 h 2344692"/>
                <a:gd name="connsiteX0" fmla="*/ 0 w 3714316"/>
                <a:gd name="connsiteY0" fmla="*/ 757090 h 2344692"/>
                <a:gd name="connsiteX1" fmla="*/ 542082 w 3714316"/>
                <a:gd name="connsiteY1" fmla="*/ 2277651 h 2344692"/>
                <a:gd name="connsiteX2" fmla="*/ 1974259 w 3714316"/>
                <a:gd name="connsiteY2" fmla="*/ 1925836 h 2344692"/>
                <a:gd name="connsiteX3" fmla="*/ 2791288 w 3714316"/>
                <a:gd name="connsiteY3" fmla="*/ 1012485 h 2344692"/>
                <a:gd name="connsiteX4" fmla="*/ 3657693 w 3714316"/>
                <a:gd name="connsiteY4" fmla="*/ 1434688 h 2344692"/>
                <a:gd name="connsiteX5" fmla="*/ 3704210 w 3714316"/>
                <a:gd name="connsiteY5" fmla="*/ 680204 h 2344692"/>
                <a:gd name="connsiteX6" fmla="*/ 1989389 w 3714316"/>
                <a:gd name="connsiteY6" fmla="*/ 263 h 2344692"/>
                <a:gd name="connsiteX7" fmla="*/ 0 w 3714316"/>
                <a:gd name="connsiteY7" fmla="*/ 757090 h 2344692"/>
                <a:gd name="connsiteX0" fmla="*/ 0 w 3714316"/>
                <a:gd name="connsiteY0" fmla="*/ 757090 h 2345306"/>
                <a:gd name="connsiteX1" fmla="*/ 542082 w 3714316"/>
                <a:gd name="connsiteY1" fmla="*/ 2277651 h 2345306"/>
                <a:gd name="connsiteX2" fmla="*/ 1974259 w 3714316"/>
                <a:gd name="connsiteY2" fmla="*/ 1925836 h 2345306"/>
                <a:gd name="connsiteX3" fmla="*/ 2513702 w 3714316"/>
                <a:gd name="connsiteY3" fmla="*/ 979827 h 2345306"/>
                <a:gd name="connsiteX4" fmla="*/ 3657693 w 3714316"/>
                <a:gd name="connsiteY4" fmla="*/ 1434688 h 2345306"/>
                <a:gd name="connsiteX5" fmla="*/ 3704210 w 3714316"/>
                <a:gd name="connsiteY5" fmla="*/ 680204 h 2345306"/>
                <a:gd name="connsiteX6" fmla="*/ 1989389 w 3714316"/>
                <a:gd name="connsiteY6" fmla="*/ 263 h 2345306"/>
                <a:gd name="connsiteX7" fmla="*/ 0 w 3714316"/>
                <a:gd name="connsiteY7" fmla="*/ 757090 h 2345306"/>
                <a:gd name="connsiteX0" fmla="*/ 0 w 3714316"/>
                <a:gd name="connsiteY0" fmla="*/ 757090 h 2301802"/>
                <a:gd name="connsiteX1" fmla="*/ 542082 w 3714316"/>
                <a:gd name="connsiteY1" fmla="*/ 2277651 h 2301802"/>
                <a:gd name="connsiteX2" fmla="*/ 1500731 w 3714316"/>
                <a:gd name="connsiteY2" fmla="*/ 978779 h 2301802"/>
                <a:gd name="connsiteX3" fmla="*/ 2513702 w 3714316"/>
                <a:gd name="connsiteY3" fmla="*/ 979827 h 2301802"/>
                <a:gd name="connsiteX4" fmla="*/ 3657693 w 3714316"/>
                <a:gd name="connsiteY4" fmla="*/ 1434688 h 2301802"/>
                <a:gd name="connsiteX5" fmla="*/ 3704210 w 3714316"/>
                <a:gd name="connsiteY5" fmla="*/ 680204 h 2301802"/>
                <a:gd name="connsiteX6" fmla="*/ 1989389 w 3714316"/>
                <a:gd name="connsiteY6" fmla="*/ 263 h 2301802"/>
                <a:gd name="connsiteX7" fmla="*/ 0 w 3714316"/>
                <a:gd name="connsiteY7" fmla="*/ 757090 h 2301802"/>
                <a:gd name="connsiteX0" fmla="*/ 0 w 3714316"/>
                <a:gd name="connsiteY0" fmla="*/ 757090 h 2300471"/>
                <a:gd name="connsiteX1" fmla="*/ 542082 w 3714316"/>
                <a:gd name="connsiteY1" fmla="*/ 2277651 h 2300471"/>
                <a:gd name="connsiteX2" fmla="*/ 1500731 w 3714316"/>
                <a:gd name="connsiteY2" fmla="*/ 978779 h 2300471"/>
                <a:gd name="connsiteX3" fmla="*/ 2693316 w 3714316"/>
                <a:gd name="connsiteY3" fmla="*/ 1502342 h 2300471"/>
                <a:gd name="connsiteX4" fmla="*/ 3657693 w 3714316"/>
                <a:gd name="connsiteY4" fmla="*/ 1434688 h 2300471"/>
                <a:gd name="connsiteX5" fmla="*/ 3704210 w 3714316"/>
                <a:gd name="connsiteY5" fmla="*/ 680204 h 2300471"/>
                <a:gd name="connsiteX6" fmla="*/ 1989389 w 3714316"/>
                <a:gd name="connsiteY6" fmla="*/ 263 h 2300471"/>
                <a:gd name="connsiteX7" fmla="*/ 0 w 3714316"/>
                <a:gd name="connsiteY7" fmla="*/ 757090 h 2300471"/>
                <a:gd name="connsiteX0" fmla="*/ 0 w 3714316"/>
                <a:gd name="connsiteY0" fmla="*/ 757090 h 2302203"/>
                <a:gd name="connsiteX1" fmla="*/ 542082 w 3714316"/>
                <a:gd name="connsiteY1" fmla="*/ 2277651 h 2302203"/>
                <a:gd name="connsiteX2" fmla="*/ 1500731 w 3714316"/>
                <a:gd name="connsiteY2" fmla="*/ 978779 h 2302203"/>
                <a:gd name="connsiteX3" fmla="*/ 2872930 w 3714316"/>
                <a:gd name="connsiteY3" fmla="*/ 832871 h 2302203"/>
                <a:gd name="connsiteX4" fmla="*/ 3657693 w 3714316"/>
                <a:gd name="connsiteY4" fmla="*/ 1434688 h 2302203"/>
                <a:gd name="connsiteX5" fmla="*/ 3704210 w 3714316"/>
                <a:gd name="connsiteY5" fmla="*/ 680204 h 2302203"/>
                <a:gd name="connsiteX6" fmla="*/ 1989389 w 3714316"/>
                <a:gd name="connsiteY6" fmla="*/ 263 h 2302203"/>
                <a:gd name="connsiteX7" fmla="*/ 0 w 3714316"/>
                <a:gd name="connsiteY7" fmla="*/ 757090 h 2302203"/>
                <a:gd name="connsiteX0" fmla="*/ 0 w 3714316"/>
                <a:gd name="connsiteY0" fmla="*/ 757090 h 2330030"/>
                <a:gd name="connsiteX1" fmla="*/ 542082 w 3714316"/>
                <a:gd name="connsiteY1" fmla="*/ 2277651 h 2330030"/>
                <a:gd name="connsiteX2" fmla="*/ 1680345 w 3714316"/>
                <a:gd name="connsiteY2" fmla="*/ 1746222 h 2330030"/>
                <a:gd name="connsiteX3" fmla="*/ 2872930 w 3714316"/>
                <a:gd name="connsiteY3" fmla="*/ 832871 h 2330030"/>
                <a:gd name="connsiteX4" fmla="*/ 3657693 w 3714316"/>
                <a:gd name="connsiteY4" fmla="*/ 1434688 h 2330030"/>
                <a:gd name="connsiteX5" fmla="*/ 3704210 w 3714316"/>
                <a:gd name="connsiteY5" fmla="*/ 680204 h 2330030"/>
                <a:gd name="connsiteX6" fmla="*/ 1989389 w 3714316"/>
                <a:gd name="connsiteY6" fmla="*/ 263 h 2330030"/>
                <a:gd name="connsiteX7" fmla="*/ 0 w 3714316"/>
                <a:gd name="connsiteY7" fmla="*/ 757090 h 2330030"/>
                <a:gd name="connsiteX0" fmla="*/ 0 w 3714316"/>
                <a:gd name="connsiteY0" fmla="*/ 757090 h 2329836"/>
                <a:gd name="connsiteX1" fmla="*/ 542082 w 3714316"/>
                <a:gd name="connsiteY1" fmla="*/ 2277651 h 2329836"/>
                <a:gd name="connsiteX2" fmla="*/ 1680345 w 3714316"/>
                <a:gd name="connsiteY2" fmla="*/ 1746222 h 2329836"/>
                <a:gd name="connsiteX3" fmla="*/ 2513701 w 3714316"/>
                <a:gd name="connsiteY3" fmla="*/ 849199 h 2329836"/>
                <a:gd name="connsiteX4" fmla="*/ 3657693 w 3714316"/>
                <a:gd name="connsiteY4" fmla="*/ 1434688 h 2329836"/>
                <a:gd name="connsiteX5" fmla="*/ 3704210 w 3714316"/>
                <a:gd name="connsiteY5" fmla="*/ 680204 h 2329836"/>
                <a:gd name="connsiteX6" fmla="*/ 1989389 w 3714316"/>
                <a:gd name="connsiteY6" fmla="*/ 263 h 2329836"/>
                <a:gd name="connsiteX7" fmla="*/ 0 w 3714316"/>
                <a:gd name="connsiteY7" fmla="*/ 757090 h 2329836"/>
                <a:gd name="connsiteX0" fmla="*/ 0 w 3714316"/>
                <a:gd name="connsiteY0" fmla="*/ 757090 h 2318243"/>
                <a:gd name="connsiteX1" fmla="*/ 542082 w 3714316"/>
                <a:gd name="connsiteY1" fmla="*/ 2277651 h 2318243"/>
                <a:gd name="connsiteX2" fmla="*/ 1647687 w 3714316"/>
                <a:gd name="connsiteY2" fmla="*/ 1550279 h 2318243"/>
                <a:gd name="connsiteX3" fmla="*/ 2513701 w 3714316"/>
                <a:gd name="connsiteY3" fmla="*/ 849199 h 2318243"/>
                <a:gd name="connsiteX4" fmla="*/ 3657693 w 3714316"/>
                <a:gd name="connsiteY4" fmla="*/ 1434688 h 2318243"/>
                <a:gd name="connsiteX5" fmla="*/ 3704210 w 3714316"/>
                <a:gd name="connsiteY5" fmla="*/ 680204 h 2318243"/>
                <a:gd name="connsiteX6" fmla="*/ 1989389 w 3714316"/>
                <a:gd name="connsiteY6" fmla="*/ 263 h 2318243"/>
                <a:gd name="connsiteX7" fmla="*/ 0 w 3714316"/>
                <a:gd name="connsiteY7" fmla="*/ 757090 h 2318243"/>
                <a:gd name="connsiteX0" fmla="*/ 0 w 3714316"/>
                <a:gd name="connsiteY0" fmla="*/ 757090 h 2333806"/>
                <a:gd name="connsiteX1" fmla="*/ 542082 w 3714316"/>
                <a:gd name="connsiteY1" fmla="*/ 2277651 h 2333806"/>
                <a:gd name="connsiteX2" fmla="*/ 1664016 w 3714316"/>
                <a:gd name="connsiteY2" fmla="*/ 1795207 h 2333806"/>
                <a:gd name="connsiteX3" fmla="*/ 2513701 w 3714316"/>
                <a:gd name="connsiteY3" fmla="*/ 849199 h 2333806"/>
                <a:gd name="connsiteX4" fmla="*/ 3657693 w 3714316"/>
                <a:gd name="connsiteY4" fmla="*/ 1434688 h 2333806"/>
                <a:gd name="connsiteX5" fmla="*/ 3704210 w 3714316"/>
                <a:gd name="connsiteY5" fmla="*/ 680204 h 2333806"/>
                <a:gd name="connsiteX6" fmla="*/ 1989389 w 3714316"/>
                <a:gd name="connsiteY6" fmla="*/ 263 h 2333806"/>
                <a:gd name="connsiteX7" fmla="*/ 0 w 3714316"/>
                <a:gd name="connsiteY7" fmla="*/ 757090 h 2333806"/>
                <a:gd name="connsiteX0" fmla="*/ 0 w 3783565"/>
                <a:gd name="connsiteY0" fmla="*/ 318567 h 2345400"/>
                <a:gd name="connsiteX1" fmla="*/ 611331 w 3783565"/>
                <a:gd name="connsiteY1" fmla="*/ 2289245 h 2345400"/>
                <a:gd name="connsiteX2" fmla="*/ 1733265 w 3783565"/>
                <a:gd name="connsiteY2" fmla="*/ 1806801 h 2345400"/>
                <a:gd name="connsiteX3" fmla="*/ 2582950 w 3783565"/>
                <a:gd name="connsiteY3" fmla="*/ 860793 h 2345400"/>
                <a:gd name="connsiteX4" fmla="*/ 3726942 w 3783565"/>
                <a:gd name="connsiteY4" fmla="*/ 1446282 h 2345400"/>
                <a:gd name="connsiteX5" fmla="*/ 3773459 w 3783565"/>
                <a:gd name="connsiteY5" fmla="*/ 691798 h 2345400"/>
                <a:gd name="connsiteX6" fmla="*/ 2058638 w 3783565"/>
                <a:gd name="connsiteY6" fmla="*/ 11857 h 2345400"/>
                <a:gd name="connsiteX7" fmla="*/ 0 w 3783565"/>
                <a:gd name="connsiteY7" fmla="*/ 318567 h 2345400"/>
                <a:gd name="connsiteX0" fmla="*/ 0 w 3913406"/>
                <a:gd name="connsiteY0" fmla="*/ 41114 h 2812372"/>
                <a:gd name="connsiteX1" fmla="*/ 741172 w 3913406"/>
                <a:gd name="connsiteY1" fmla="*/ 2756217 h 2812372"/>
                <a:gd name="connsiteX2" fmla="*/ 1863106 w 3913406"/>
                <a:gd name="connsiteY2" fmla="*/ 2273773 h 2812372"/>
                <a:gd name="connsiteX3" fmla="*/ 2712791 w 3913406"/>
                <a:gd name="connsiteY3" fmla="*/ 1327765 h 2812372"/>
                <a:gd name="connsiteX4" fmla="*/ 3856783 w 3913406"/>
                <a:gd name="connsiteY4" fmla="*/ 1913254 h 2812372"/>
                <a:gd name="connsiteX5" fmla="*/ 3903300 w 3913406"/>
                <a:gd name="connsiteY5" fmla="*/ 1158770 h 2812372"/>
                <a:gd name="connsiteX6" fmla="*/ 2188479 w 3913406"/>
                <a:gd name="connsiteY6" fmla="*/ 478829 h 2812372"/>
                <a:gd name="connsiteX7" fmla="*/ 0 w 3913406"/>
                <a:gd name="connsiteY7" fmla="*/ 41114 h 2812372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872053"/>
                <a:gd name="connsiteY0" fmla="*/ 43468 h 2814726"/>
                <a:gd name="connsiteX1" fmla="*/ 741172 w 3872053"/>
                <a:gd name="connsiteY1" fmla="*/ 2758571 h 2814726"/>
                <a:gd name="connsiteX2" fmla="*/ 1863106 w 3872053"/>
                <a:gd name="connsiteY2" fmla="*/ 2276127 h 2814726"/>
                <a:gd name="connsiteX3" fmla="*/ 2712791 w 3872053"/>
                <a:gd name="connsiteY3" fmla="*/ 1330119 h 2814726"/>
                <a:gd name="connsiteX4" fmla="*/ 3856783 w 3872053"/>
                <a:gd name="connsiteY4" fmla="*/ 1915608 h 2814726"/>
                <a:gd name="connsiteX5" fmla="*/ 3745962 w 3872053"/>
                <a:gd name="connsiteY5" fmla="*/ 247953 h 2814726"/>
                <a:gd name="connsiteX6" fmla="*/ 2292352 w 3872053"/>
                <a:gd name="connsiteY6" fmla="*/ 308061 h 2814726"/>
                <a:gd name="connsiteX7" fmla="*/ 0 w 3872053"/>
                <a:gd name="connsiteY7" fmla="*/ 43468 h 2814726"/>
                <a:gd name="connsiteX0" fmla="*/ 0 w 3872053"/>
                <a:gd name="connsiteY0" fmla="*/ 43468 h 2827764"/>
                <a:gd name="connsiteX1" fmla="*/ 741172 w 3872053"/>
                <a:gd name="connsiteY1" fmla="*/ 2758571 h 2827764"/>
                <a:gd name="connsiteX2" fmla="*/ 1790237 w 3872053"/>
                <a:gd name="connsiteY2" fmla="*/ 2399023 h 2827764"/>
                <a:gd name="connsiteX3" fmla="*/ 2712791 w 3872053"/>
                <a:gd name="connsiteY3" fmla="*/ 1330119 h 2827764"/>
                <a:gd name="connsiteX4" fmla="*/ 3856783 w 3872053"/>
                <a:gd name="connsiteY4" fmla="*/ 1915608 h 2827764"/>
                <a:gd name="connsiteX5" fmla="*/ 3745962 w 3872053"/>
                <a:gd name="connsiteY5" fmla="*/ 247953 h 2827764"/>
                <a:gd name="connsiteX6" fmla="*/ 2292352 w 3872053"/>
                <a:gd name="connsiteY6" fmla="*/ 308061 h 2827764"/>
                <a:gd name="connsiteX7" fmla="*/ 0 w 3872053"/>
                <a:gd name="connsiteY7" fmla="*/ 43468 h 2827764"/>
                <a:gd name="connsiteX0" fmla="*/ 0 w 3872053"/>
                <a:gd name="connsiteY0" fmla="*/ 43468 h 2862037"/>
                <a:gd name="connsiteX1" fmla="*/ 741172 w 3872053"/>
                <a:gd name="connsiteY1" fmla="*/ 2758571 h 2862037"/>
                <a:gd name="connsiteX2" fmla="*/ 1790237 w 3872053"/>
                <a:gd name="connsiteY2" fmla="*/ 2399023 h 2862037"/>
                <a:gd name="connsiteX3" fmla="*/ 2712791 w 3872053"/>
                <a:gd name="connsiteY3" fmla="*/ 1330119 h 2862037"/>
                <a:gd name="connsiteX4" fmla="*/ 3856783 w 3872053"/>
                <a:gd name="connsiteY4" fmla="*/ 1915608 h 2862037"/>
                <a:gd name="connsiteX5" fmla="*/ 3745962 w 3872053"/>
                <a:gd name="connsiteY5" fmla="*/ 247953 h 2862037"/>
                <a:gd name="connsiteX6" fmla="*/ 2292352 w 3872053"/>
                <a:gd name="connsiteY6" fmla="*/ 308061 h 2862037"/>
                <a:gd name="connsiteX7" fmla="*/ 0 w 3872053"/>
                <a:gd name="connsiteY7" fmla="*/ 43468 h 2862037"/>
                <a:gd name="connsiteX0" fmla="*/ 0 w 3862320"/>
                <a:gd name="connsiteY0" fmla="*/ 98298 h 2916867"/>
                <a:gd name="connsiteX1" fmla="*/ 741172 w 3862320"/>
                <a:gd name="connsiteY1" fmla="*/ 2813401 h 2916867"/>
                <a:gd name="connsiteX2" fmla="*/ 1790237 w 3862320"/>
                <a:gd name="connsiteY2" fmla="*/ 2453853 h 2916867"/>
                <a:gd name="connsiteX3" fmla="*/ 2712791 w 3862320"/>
                <a:gd name="connsiteY3" fmla="*/ 1384949 h 2916867"/>
                <a:gd name="connsiteX4" fmla="*/ 3856783 w 3862320"/>
                <a:gd name="connsiteY4" fmla="*/ 1970438 h 2916867"/>
                <a:gd name="connsiteX5" fmla="*/ 3390638 w 3862320"/>
                <a:gd name="connsiteY5" fmla="*/ 60130 h 2916867"/>
                <a:gd name="connsiteX6" fmla="*/ 2292352 w 3862320"/>
                <a:gd name="connsiteY6" fmla="*/ 362891 h 2916867"/>
                <a:gd name="connsiteX7" fmla="*/ 0 w 3862320"/>
                <a:gd name="connsiteY7" fmla="*/ 98298 h 2916867"/>
                <a:gd name="connsiteX0" fmla="*/ 0 w 3864197"/>
                <a:gd name="connsiteY0" fmla="*/ 98298 h 2916867"/>
                <a:gd name="connsiteX1" fmla="*/ 741172 w 3864197"/>
                <a:gd name="connsiteY1" fmla="*/ 2813401 h 2916867"/>
                <a:gd name="connsiteX2" fmla="*/ 1790237 w 3864197"/>
                <a:gd name="connsiteY2" fmla="*/ 2453853 h 2916867"/>
                <a:gd name="connsiteX3" fmla="*/ 2712791 w 3864197"/>
                <a:gd name="connsiteY3" fmla="*/ 1384949 h 2916867"/>
                <a:gd name="connsiteX4" fmla="*/ 3856783 w 3864197"/>
                <a:gd name="connsiteY4" fmla="*/ 1970438 h 2916867"/>
                <a:gd name="connsiteX5" fmla="*/ 3390638 w 3864197"/>
                <a:gd name="connsiteY5" fmla="*/ 60130 h 2916867"/>
                <a:gd name="connsiteX6" fmla="*/ 2292352 w 3864197"/>
                <a:gd name="connsiteY6" fmla="*/ 362891 h 2916867"/>
                <a:gd name="connsiteX7" fmla="*/ 0 w 3864197"/>
                <a:gd name="connsiteY7" fmla="*/ 98298 h 2916867"/>
                <a:gd name="connsiteX0" fmla="*/ 0 w 3864197"/>
                <a:gd name="connsiteY0" fmla="*/ 136216 h 2954785"/>
                <a:gd name="connsiteX1" fmla="*/ 741172 w 3864197"/>
                <a:gd name="connsiteY1" fmla="*/ 2851319 h 2954785"/>
                <a:gd name="connsiteX2" fmla="*/ 1790237 w 3864197"/>
                <a:gd name="connsiteY2" fmla="*/ 2491771 h 2954785"/>
                <a:gd name="connsiteX3" fmla="*/ 2712791 w 3864197"/>
                <a:gd name="connsiteY3" fmla="*/ 1422867 h 2954785"/>
                <a:gd name="connsiteX4" fmla="*/ 3856783 w 3864197"/>
                <a:gd name="connsiteY4" fmla="*/ 2008356 h 2954785"/>
                <a:gd name="connsiteX5" fmla="*/ 3390638 w 3864197"/>
                <a:gd name="connsiteY5" fmla="*/ 98048 h 2954785"/>
                <a:gd name="connsiteX6" fmla="*/ 2203060 w 3864197"/>
                <a:gd name="connsiteY6" fmla="*/ 130849 h 2954785"/>
                <a:gd name="connsiteX7" fmla="*/ 0 w 3864197"/>
                <a:gd name="connsiteY7" fmla="*/ 136216 h 2954785"/>
                <a:gd name="connsiteX0" fmla="*/ 0 w 3864197"/>
                <a:gd name="connsiteY0" fmla="*/ 316106 h 3134675"/>
                <a:gd name="connsiteX1" fmla="*/ 741172 w 3864197"/>
                <a:gd name="connsiteY1" fmla="*/ 3031209 h 3134675"/>
                <a:gd name="connsiteX2" fmla="*/ 1790237 w 3864197"/>
                <a:gd name="connsiteY2" fmla="*/ 2671661 h 3134675"/>
                <a:gd name="connsiteX3" fmla="*/ 2712791 w 3864197"/>
                <a:gd name="connsiteY3" fmla="*/ 1602757 h 3134675"/>
                <a:gd name="connsiteX4" fmla="*/ 3856783 w 3864197"/>
                <a:gd name="connsiteY4" fmla="*/ 2188246 h 3134675"/>
                <a:gd name="connsiteX5" fmla="*/ 3390638 w 3864197"/>
                <a:gd name="connsiteY5" fmla="*/ 277938 h 3134675"/>
                <a:gd name="connsiteX6" fmla="*/ 2203060 w 3864197"/>
                <a:gd name="connsiteY6" fmla="*/ 310739 h 3134675"/>
                <a:gd name="connsiteX7" fmla="*/ 0 w 3864197"/>
                <a:gd name="connsiteY7" fmla="*/ 316106 h 313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197" h="3134675">
                  <a:moveTo>
                    <a:pt x="0" y="316106"/>
                  </a:moveTo>
                  <a:cubicBezTo>
                    <a:pt x="137282" y="887847"/>
                    <a:pt x="475848" y="2742099"/>
                    <a:pt x="741172" y="3031209"/>
                  </a:cubicBezTo>
                  <a:cubicBezTo>
                    <a:pt x="954042" y="3247247"/>
                    <a:pt x="1599497" y="3123828"/>
                    <a:pt x="1790237" y="2671661"/>
                  </a:cubicBezTo>
                  <a:cubicBezTo>
                    <a:pt x="1980977" y="2219494"/>
                    <a:pt x="2368367" y="1683326"/>
                    <a:pt x="2712791" y="1602757"/>
                  </a:cubicBezTo>
                  <a:cubicBezTo>
                    <a:pt x="3057215" y="1522188"/>
                    <a:pt x="3602863" y="2063962"/>
                    <a:pt x="3856783" y="2188246"/>
                  </a:cubicBezTo>
                  <a:cubicBezTo>
                    <a:pt x="3920836" y="1767508"/>
                    <a:pt x="3553330" y="658314"/>
                    <a:pt x="3390638" y="277938"/>
                  </a:cubicBezTo>
                  <a:cubicBezTo>
                    <a:pt x="2943509" y="42413"/>
                    <a:pt x="2803099" y="-222026"/>
                    <a:pt x="2203060" y="310739"/>
                  </a:cubicBezTo>
                  <a:cubicBezTo>
                    <a:pt x="1603021" y="843504"/>
                    <a:pt x="144295" y="141598"/>
                    <a:pt x="0" y="316106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</a:schemeClr>
                </a:gs>
                <a:gs pos="30000">
                  <a:srgbClr val="86B2BA"/>
                </a:gs>
                <a:gs pos="64000">
                  <a:srgbClr val="385661">
                    <a:alpha val="80000"/>
                  </a:srgbClr>
                </a:gs>
                <a:gs pos="90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B297A73-6077-BF4A-AAE4-E7A7AFC33F63}"/>
                </a:ext>
              </a:extLst>
            </p:cNvPr>
            <p:cNvSpPr/>
            <p:nvPr/>
          </p:nvSpPr>
          <p:spPr>
            <a:xfrm rot="20973880" flipH="1">
              <a:off x="689706" y="1630310"/>
              <a:ext cx="4955068" cy="511835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701381 w 4041358"/>
                <a:gd name="connsiteY5" fmla="*/ 2531287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5153 h 4410966"/>
                <a:gd name="connsiteX1" fmla="*/ 2508873 w 4041358"/>
                <a:gd name="connsiteY1" fmla="*/ 885304 h 4410966"/>
                <a:gd name="connsiteX2" fmla="*/ 851409 w 4041358"/>
                <a:gd name="connsiteY2" fmla="*/ 997601 h 4410966"/>
                <a:gd name="connsiteX3" fmla="*/ 0 w 4041358"/>
                <a:gd name="connsiteY3" fmla="*/ 1710834 h 4410966"/>
                <a:gd name="connsiteX4" fmla="*/ 660220 w 4041358"/>
                <a:gd name="connsiteY4" fmla="*/ 4410966 h 4410966"/>
                <a:gd name="connsiteX5" fmla="*/ 1701381 w 4041358"/>
                <a:gd name="connsiteY5" fmla="*/ 2536042 h 4410966"/>
                <a:gd name="connsiteX6" fmla="*/ 3199210 w 4041358"/>
                <a:gd name="connsiteY6" fmla="*/ 2466240 h 4410966"/>
                <a:gd name="connsiteX7" fmla="*/ 3967825 w 4041358"/>
                <a:gd name="connsiteY7" fmla="*/ 1505135 h 4410966"/>
                <a:gd name="connsiteX8" fmla="*/ 4002522 w 4041358"/>
                <a:gd name="connsiteY8" fmla="*/ 15153 h 4410966"/>
                <a:gd name="connsiteX0" fmla="*/ 3767625 w 3998334"/>
                <a:gd name="connsiteY0" fmla="*/ 9288 h 5118351"/>
                <a:gd name="connsiteX1" fmla="*/ 2508873 w 3998334"/>
                <a:gd name="connsiteY1" fmla="*/ 1592689 h 5118351"/>
                <a:gd name="connsiteX2" fmla="*/ 851409 w 3998334"/>
                <a:gd name="connsiteY2" fmla="*/ 1704986 h 5118351"/>
                <a:gd name="connsiteX3" fmla="*/ 0 w 3998334"/>
                <a:gd name="connsiteY3" fmla="*/ 2418219 h 5118351"/>
                <a:gd name="connsiteX4" fmla="*/ 660220 w 3998334"/>
                <a:gd name="connsiteY4" fmla="*/ 5118351 h 5118351"/>
                <a:gd name="connsiteX5" fmla="*/ 1701381 w 3998334"/>
                <a:gd name="connsiteY5" fmla="*/ 3243427 h 5118351"/>
                <a:gd name="connsiteX6" fmla="*/ 3199210 w 3998334"/>
                <a:gd name="connsiteY6" fmla="*/ 3173625 h 5118351"/>
                <a:gd name="connsiteX7" fmla="*/ 3967825 w 3998334"/>
                <a:gd name="connsiteY7" fmla="*/ 2212520 h 5118351"/>
                <a:gd name="connsiteX8" fmla="*/ 3767625 w 3998334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7825" h="5118351">
                  <a:moveTo>
                    <a:pt x="3767625" y="9288"/>
                  </a:moveTo>
                  <a:cubicBezTo>
                    <a:pt x="3537518" y="-128606"/>
                    <a:pt x="2994909" y="1310073"/>
                    <a:pt x="2508873" y="1592689"/>
                  </a:cubicBezTo>
                  <a:cubicBezTo>
                    <a:pt x="2022837" y="1875305"/>
                    <a:pt x="1269554" y="1567398"/>
                    <a:pt x="851409" y="1704986"/>
                  </a:cubicBezTo>
                  <a:cubicBezTo>
                    <a:pt x="433264" y="1842574"/>
                    <a:pt x="135928" y="2134675"/>
                    <a:pt x="0" y="2418219"/>
                  </a:cubicBezTo>
                  <a:cubicBezTo>
                    <a:pt x="15074" y="2911487"/>
                    <a:pt x="452505" y="4886933"/>
                    <a:pt x="660220" y="5118351"/>
                  </a:cubicBezTo>
                  <a:cubicBezTo>
                    <a:pt x="1178328" y="4453195"/>
                    <a:pt x="1366914" y="3514387"/>
                    <a:pt x="1701381" y="3243427"/>
                  </a:cubicBezTo>
                  <a:cubicBezTo>
                    <a:pt x="1985514" y="2913744"/>
                    <a:pt x="2573422" y="3146187"/>
                    <a:pt x="3199210" y="3173625"/>
                  </a:cubicBezTo>
                  <a:cubicBezTo>
                    <a:pt x="3824998" y="3201063"/>
                    <a:pt x="3856185" y="2840794"/>
                    <a:pt x="3967825" y="2212520"/>
                  </a:cubicBezTo>
                  <a:cubicBezTo>
                    <a:pt x="3897961" y="1478927"/>
                    <a:pt x="3789275" y="729889"/>
                    <a:pt x="3767625" y="928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rgbClr val="86B2BA">
                    <a:alpha val="90000"/>
                  </a:srgbClr>
                </a:gs>
                <a:gs pos="68000">
                  <a:schemeClr val="tx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9A5A6C8-FCB3-8444-B598-49CFE2104129}"/>
                </a:ext>
              </a:extLst>
            </p:cNvPr>
            <p:cNvSpPr/>
            <p:nvPr/>
          </p:nvSpPr>
          <p:spPr>
            <a:xfrm flipH="1">
              <a:off x="-59729" y="-891707"/>
              <a:ext cx="6927421" cy="5959237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21395" h="5417489">
                  <a:moveTo>
                    <a:pt x="5133663" y="928804"/>
                  </a:moveTo>
                  <a:cubicBezTo>
                    <a:pt x="4859577" y="719589"/>
                    <a:pt x="4068315" y="-106453"/>
                    <a:pt x="3529986" y="11460"/>
                  </a:cubicBezTo>
                  <a:cubicBezTo>
                    <a:pt x="2991657" y="129373"/>
                    <a:pt x="2486005" y="1357494"/>
                    <a:pt x="1903686" y="1636284"/>
                  </a:cubicBezTo>
                  <a:cubicBezTo>
                    <a:pt x="1321367" y="1915074"/>
                    <a:pt x="208873" y="1253269"/>
                    <a:pt x="36073" y="1684198"/>
                  </a:cubicBezTo>
                  <a:cubicBezTo>
                    <a:pt x="-27927" y="2117312"/>
                    <a:pt x="-31468" y="4787003"/>
                    <a:pt x="235375" y="5417489"/>
                  </a:cubicBezTo>
                  <a:cubicBezTo>
                    <a:pt x="640107" y="3812897"/>
                    <a:pt x="1941323" y="4903811"/>
                    <a:pt x="2546447" y="4366417"/>
                  </a:cubicBezTo>
                  <a:cubicBezTo>
                    <a:pt x="3151571" y="3829023"/>
                    <a:pt x="3423607" y="2255326"/>
                    <a:pt x="3866121" y="2193126"/>
                  </a:cubicBezTo>
                  <a:cubicBezTo>
                    <a:pt x="4308635" y="2130926"/>
                    <a:pt x="4600446" y="2444361"/>
                    <a:pt x="5201532" y="3993219"/>
                  </a:cubicBezTo>
                  <a:cubicBezTo>
                    <a:pt x="5197160" y="2006719"/>
                    <a:pt x="5281063" y="2082061"/>
                    <a:pt x="5133663" y="928804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</a:schemeClr>
                </a:gs>
                <a:gs pos="42000">
                  <a:schemeClr val="accent3">
                    <a:alpha val="90000"/>
                  </a:schemeClr>
                </a:gs>
                <a:gs pos="83000">
                  <a:schemeClr val="tx1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7048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10" userDrawn="1">
          <p15:clr>
            <a:srgbClr val="FBAE40"/>
          </p15:clr>
        </p15:guide>
        <p15:guide id="3" pos="257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left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B8EC2-8D30-AA4D-B5F7-C06E4776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710841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0ACE5E-A7BB-E143-A9FF-4533A12D3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630" y="2549525"/>
            <a:ext cx="7108410" cy="362267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673CD7-DD09-6549-B7CE-51D60CB0A72C}"/>
              </a:ext>
            </a:extLst>
          </p:cNvPr>
          <p:cNvGrpSpPr/>
          <p:nvPr userDrawn="1"/>
        </p:nvGrpSpPr>
        <p:grpSpPr>
          <a:xfrm rot="205233" flipH="1">
            <a:off x="8354377" y="-1417165"/>
            <a:ext cx="6740545" cy="7512205"/>
            <a:chOff x="-59729" y="-891707"/>
            <a:chExt cx="6927421" cy="772048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3DCC2F-E615-6D45-B926-748242FFBE19}"/>
                </a:ext>
              </a:extLst>
            </p:cNvPr>
            <p:cNvSpPr/>
            <p:nvPr/>
          </p:nvSpPr>
          <p:spPr>
            <a:xfrm flipH="1">
              <a:off x="-12384" y="2192665"/>
              <a:ext cx="6856802" cy="3400965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954530 w 5169359"/>
                <a:gd name="connsiteY5" fmla="*/ 12972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2183330 w 5169359"/>
                <a:gd name="connsiteY6" fmla="*/ 15060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856759 w 5169359"/>
                <a:gd name="connsiteY6" fmla="*/ 12774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317716 w 5169359"/>
                <a:gd name="connsiteY5" fmla="*/ 8400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709802 w 5169359"/>
                <a:gd name="connsiteY6" fmla="*/ 1163187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52087"/>
                <a:gd name="connsiteX1" fmla="*/ 1852130 w 5169359"/>
                <a:gd name="connsiteY1" fmla="*/ 3039687 h 3052087"/>
                <a:gd name="connsiteX2" fmla="*/ 3796130 w 5169359"/>
                <a:gd name="connsiteY2" fmla="*/ 2067687 h 3052087"/>
                <a:gd name="connsiteX3" fmla="*/ 5165930 w 5169359"/>
                <a:gd name="connsiteY3" fmla="*/ 3034543 h 3052087"/>
                <a:gd name="connsiteX4" fmla="*/ 5169359 w 5169359"/>
                <a:gd name="connsiteY4" fmla="*/ 1805315 h 3052087"/>
                <a:gd name="connsiteX5" fmla="*/ 3105445 w 5169359"/>
                <a:gd name="connsiteY5" fmla="*/ 611487 h 3052087"/>
                <a:gd name="connsiteX6" fmla="*/ 1432216 w 5169359"/>
                <a:gd name="connsiteY6" fmla="*/ 1016230 h 3052087"/>
                <a:gd name="connsiteX7" fmla="*/ 18231 w 5169359"/>
                <a:gd name="connsiteY7" fmla="*/ 0 h 3052087"/>
                <a:gd name="connsiteX8" fmla="*/ 249530 w 5169359"/>
                <a:gd name="connsiteY8" fmla="*/ 2507486 h 3052087"/>
                <a:gd name="connsiteX0" fmla="*/ 249530 w 5169359"/>
                <a:gd name="connsiteY0" fmla="*/ 2507486 h 3066166"/>
                <a:gd name="connsiteX1" fmla="*/ 1852130 w 5169359"/>
                <a:gd name="connsiteY1" fmla="*/ 3039687 h 3066166"/>
                <a:gd name="connsiteX2" fmla="*/ 2490627 w 5169359"/>
                <a:gd name="connsiteY2" fmla="*/ 2889687 h 3066166"/>
                <a:gd name="connsiteX3" fmla="*/ 3796130 w 5169359"/>
                <a:gd name="connsiteY3" fmla="*/ 2067687 h 3066166"/>
                <a:gd name="connsiteX4" fmla="*/ 5165930 w 5169359"/>
                <a:gd name="connsiteY4" fmla="*/ 3034543 h 3066166"/>
                <a:gd name="connsiteX5" fmla="*/ 5169359 w 5169359"/>
                <a:gd name="connsiteY5" fmla="*/ 1805315 h 3066166"/>
                <a:gd name="connsiteX6" fmla="*/ 3105445 w 5169359"/>
                <a:gd name="connsiteY6" fmla="*/ 611487 h 3066166"/>
                <a:gd name="connsiteX7" fmla="*/ 1432216 w 5169359"/>
                <a:gd name="connsiteY7" fmla="*/ 1016230 h 3066166"/>
                <a:gd name="connsiteX8" fmla="*/ 18231 w 5169359"/>
                <a:gd name="connsiteY8" fmla="*/ 0 h 3066166"/>
                <a:gd name="connsiteX9" fmla="*/ 249530 w 5169359"/>
                <a:gd name="connsiteY9" fmla="*/ 2507486 h 3066166"/>
                <a:gd name="connsiteX0" fmla="*/ 249530 w 5169359"/>
                <a:gd name="connsiteY0" fmla="*/ 2507486 h 3155893"/>
                <a:gd name="connsiteX1" fmla="*/ 1852130 w 5169359"/>
                <a:gd name="connsiteY1" fmla="*/ 3039687 h 3155893"/>
                <a:gd name="connsiteX2" fmla="*/ 2588598 w 5169359"/>
                <a:gd name="connsiteY2" fmla="*/ 3069301 h 3155893"/>
                <a:gd name="connsiteX3" fmla="*/ 3796130 w 5169359"/>
                <a:gd name="connsiteY3" fmla="*/ 2067687 h 3155893"/>
                <a:gd name="connsiteX4" fmla="*/ 5165930 w 5169359"/>
                <a:gd name="connsiteY4" fmla="*/ 3034543 h 3155893"/>
                <a:gd name="connsiteX5" fmla="*/ 5169359 w 5169359"/>
                <a:gd name="connsiteY5" fmla="*/ 1805315 h 3155893"/>
                <a:gd name="connsiteX6" fmla="*/ 3105445 w 5169359"/>
                <a:gd name="connsiteY6" fmla="*/ 611487 h 3155893"/>
                <a:gd name="connsiteX7" fmla="*/ 1432216 w 5169359"/>
                <a:gd name="connsiteY7" fmla="*/ 1016230 h 3155893"/>
                <a:gd name="connsiteX8" fmla="*/ 18231 w 5169359"/>
                <a:gd name="connsiteY8" fmla="*/ 0 h 3155893"/>
                <a:gd name="connsiteX9" fmla="*/ 249530 w 5169359"/>
                <a:gd name="connsiteY9" fmla="*/ 2507486 h 3155893"/>
                <a:gd name="connsiteX0" fmla="*/ 249530 w 5169359"/>
                <a:gd name="connsiteY0" fmla="*/ 2507486 h 3100233"/>
                <a:gd name="connsiteX1" fmla="*/ 1770487 w 5169359"/>
                <a:gd name="connsiteY1" fmla="*/ 2615145 h 3100233"/>
                <a:gd name="connsiteX2" fmla="*/ 2588598 w 5169359"/>
                <a:gd name="connsiteY2" fmla="*/ 3069301 h 3100233"/>
                <a:gd name="connsiteX3" fmla="*/ 3796130 w 5169359"/>
                <a:gd name="connsiteY3" fmla="*/ 2067687 h 3100233"/>
                <a:gd name="connsiteX4" fmla="*/ 5165930 w 5169359"/>
                <a:gd name="connsiteY4" fmla="*/ 3034543 h 3100233"/>
                <a:gd name="connsiteX5" fmla="*/ 5169359 w 5169359"/>
                <a:gd name="connsiteY5" fmla="*/ 1805315 h 3100233"/>
                <a:gd name="connsiteX6" fmla="*/ 3105445 w 5169359"/>
                <a:gd name="connsiteY6" fmla="*/ 611487 h 3100233"/>
                <a:gd name="connsiteX7" fmla="*/ 1432216 w 5169359"/>
                <a:gd name="connsiteY7" fmla="*/ 1016230 h 3100233"/>
                <a:gd name="connsiteX8" fmla="*/ 18231 w 5169359"/>
                <a:gd name="connsiteY8" fmla="*/ 0 h 3100233"/>
                <a:gd name="connsiteX9" fmla="*/ 249530 w 5169359"/>
                <a:gd name="connsiteY9" fmla="*/ 2507486 h 3100233"/>
                <a:gd name="connsiteX0" fmla="*/ 249530 w 5169359"/>
                <a:gd name="connsiteY0" fmla="*/ 2507486 h 3034543"/>
                <a:gd name="connsiteX1" fmla="*/ 1770487 w 5169359"/>
                <a:gd name="connsiteY1" fmla="*/ 2615145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49530 w 5169359"/>
                <a:gd name="connsiteY0" fmla="*/ 2507486 h 3034543"/>
                <a:gd name="connsiteX1" fmla="*/ 2048072 w 5169359"/>
                <a:gd name="connsiteY1" fmla="*/ 2566159 h 3034543"/>
                <a:gd name="connsiteX2" fmla="*/ 2735555 w 5169359"/>
                <a:gd name="connsiteY2" fmla="*/ 2987658 h 3034543"/>
                <a:gd name="connsiteX3" fmla="*/ 3796130 w 5169359"/>
                <a:gd name="connsiteY3" fmla="*/ 2067687 h 3034543"/>
                <a:gd name="connsiteX4" fmla="*/ 5165930 w 5169359"/>
                <a:gd name="connsiteY4" fmla="*/ 3034543 h 3034543"/>
                <a:gd name="connsiteX5" fmla="*/ 5169359 w 5169359"/>
                <a:gd name="connsiteY5" fmla="*/ 1805315 h 3034543"/>
                <a:gd name="connsiteX6" fmla="*/ 3105445 w 5169359"/>
                <a:gd name="connsiteY6" fmla="*/ 611487 h 3034543"/>
                <a:gd name="connsiteX7" fmla="*/ 1432216 w 5169359"/>
                <a:gd name="connsiteY7" fmla="*/ 1016230 h 3034543"/>
                <a:gd name="connsiteX8" fmla="*/ 18231 w 5169359"/>
                <a:gd name="connsiteY8" fmla="*/ 0 h 3034543"/>
                <a:gd name="connsiteX9" fmla="*/ 249530 w 5169359"/>
                <a:gd name="connsiteY9" fmla="*/ 2507486 h 3034543"/>
                <a:gd name="connsiteX0" fmla="*/ 219793 w 5172279"/>
                <a:gd name="connsiteY0" fmla="*/ 2638115 h 3034543"/>
                <a:gd name="connsiteX1" fmla="*/ 2050992 w 5172279"/>
                <a:gd name="connsiteY1" fmla="*/ 2566159 h 3034543"/>
                <a:gd name="connsiteX2" fmla="*/ 2738475 w 5172279"/>
                <a:gd name="connsiteY2" fmla="*/ 2987658 h 3034543"/>
                <a:gd name="connsiteX3" fmla="*/ 3799050 w 5172279"/>
                <a:gd name="connsiteY3" fmla="*/ 2067687 h 3034543"/>
                <a:gd name="connsiteX4" fmla="*/ 5168850 w 5172279"/>
                <a:gd name="connsiteY4" fmla="*/ 3034543 h 3034543"/>
                <a:gd name="connsiteX5" fmla="*/ 5172279 w 5172279"/>
                <a:gd name="connsiteY5" fmla="*/ 1805315 h 3034543"/>
                <a:gd name="connsiteX6" fmla="*/ 3108365 w 5172279"/>
                <a:gd name="connsiteY6" fmla="*/ 611487 h 3034543"/>
                <a:gd name="connsiteX7" fmla="*/ 1435136 w 5172279"/>
                <a:gd name="connsiteY7" fmla="*/ 1016230 h 3034543"/>
                <a:gd name="connsiteX8" fmla="*/ 21151 w 5172279"/>
                <a:gd name="connsiteY8" fmla="*/ 0 h 3034543"/>
                <a:gd name="connsiteX9" fmla="*/ 219793 w 5172279"/>
                <a:gd name="connsiteY9" fmla="*/ 2638115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104254 w 5168168"/>
                <a:gd name="connsiteY6" fmla="*/ 611487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2734364 w 5168168"/>
                <a:gd name="connsiteY2" fmla="*/ 2987658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303566 w 5168168"/>
                <a:gd name="connsiteY2" fmla="*/ 1148717 h 3034543"/>
                <a:gd name="connsiteX3" fmla="*/ 3794939 w 5168168"/>
                <a:gd name="connsiteY3" fmla="*/ 2067687 h 3034543"/>
                <a:gd name="connsiteX4" fmla="*/ 5164739 w 5168168"/>
                <a:gd name="connsiteY4" fmla="*/ 3034543 h 3034543"/>
                <a:gd name="connsiteX5" fmla="*/ 5168168 w 5168168"/>
                <a:gd name="connsiteY5" fmla="*/ 1805315 h 3034543"/>
                <a:gd name="connsiteX6" fmla="*/ 3470301 w 5168168"/>
                <a:gd name="connsiteY6" fmla="*/ 9968 h 3034543"/>
                <a:gd name="connsiteX7" fmla="*/ 1431025 w 5168168"/>
                <a:gd name="connsiteY7" fmla="*/ 1016230 h 3034543"/>
                <a:gd name="connsiteX8" fmla="*/ 17040 w 5168168"/>
                <a:gd name="connsiteY8" fmla="*/ 0 h 3034543"/>
                <a:gd name="connsiteX9" fmla="*/ 264667 w 5168168"/>
                <a:gd name="connsiteY9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794939 w 5168168"/>
                <a:gd name="connsiteY2" fmla="*/ 206768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034543"/>
                <a:gd name="connsiteX1" fmla="*/ 2046881 w 5168168"/>
                <a:gd name="connsiteY1" fmla="*/ 2566159 h 3034543"/>
                <a:gd name="connsiteX2" fmla="*/ 3444376 w 5168168"/>
                <a:gd name="connsiteY2" fmla="*/ 1522997 h 3034543"/>
                <a:gd name="connsiteX3" fmla="*/ 5164739 w 5168168"/>
                <a:gd name="connsiteY3" fmla="*/ 3034543 h 3034543"/>
                <a:gd name="connsiteX4" fmla="*/ 5168168 w 5168168"/>
                <a:gd name="connsiteY4" fmla="*/ 1805315 h 3034543"/>
                <a:gd name="connsiteX5" fmla="*/ 3470301 w 5168168"/>
                <a:gd name="connsiteY5" fmla="*/ 9968 h 3034543"/>
                <a:gd name="connsiteX6" fmla="*/ 1431025 w 5168168"/>
                <a:gd name="connsiteY6" fmla="*/ 1016230 h 3034543"/>
                <a:gd name="connsiteX7" fmla="*/ 17040 w 5168168"/>
                <a:gd name="connsiteY7" fmla="*/ 0 h 3034543"/>
                <a:gd name="connsiteX8" fmla="*/ 264667 w 5168168"/>
                <a:gd name="connsiteY8" fmla="*/ 2850386 h 3034543"/>
                <a:gd name="connsiteX0" fmla="*/ 264667 w 5168168"/>
                <a:gd name="connsiteY0" fmla="*/ 2850386 h 3109570"/>
                <a:gd name="connsiteX1" fmla="*/ 1622780 w 5168168"/>
                <a:gd name="connsiteY1" fmla="*/ 2943284 h 3109570"/>
                <a:gd name="connsiteX2" fmla="*/ 3444376 w 5168168"/>
                <a:gd name="connsiteY2" fmla="*/ 1522997 h 3109570"/>
                <a:gd name="connsiteX3" fmla="*/ 5164739 w 5168168"/>
                <a:gd name="connsiteY3" fmla="*/ 3034543 h 3109570"/>
                <a:gd name="connsiteX4" fmla="*/ 5168168 w 5168168"/>
                <a:gd name="connsiteY4" fmla="*/ 1805315 h 3109570"/>
                <a:gd name="connsiteX5" fmla="*/ 3470301 w 5168168"/>
                <a:gd name="connsiteY5" fmla="*/ 9968 h 3109570"/>
                <a:gd name="connsiteX6" fmla="*/ 1431025 w 5168168"/>
                <a:gd name="connsiteY6" fmla="*/ 1016230 h 3109570"/>
                <a:gd name="connsiteX7" fmla="*/ 17040 w 5168168"/>
                <a:gd name="connsiteY7" fmla="*/ 0 h 3109570"/>
                <a:gd name="connsiteX8" fmla="*/ 264667 w 5168168"/>
                <a:gd name="connsiteY8" fmla="*/ 2850386 h 3109570"/>
                <a:gd name="connsiteX0" fmla="*/ 264667 w 5168168"/>
                <a:gd name="connsiteY0" fmla="*/ 2850386 h 3091786"/>
                <a:gd name="connsiteX1" fmla="*/ 1622780 w 5168168"/>
                <a:gd name="connsiteY1" fmla="*/ 2943284 h 3091786"/>
                <a:gd name="connsiteX2" fmla="*/ 3444376 w 5168168"/>
                <a:gd name="connsiteY2" fmla="*/ 1522997 h 3091786"/>
                <a:gd name="connsiteX3" fmla="*/ 5164739 w 5168168"/>
                <a:gd name="connsiteY3" fmla="*/ 3034543 h 3091786"/>
                <a:gd name="connsiteX4" fmla="*/ 5168168 w 5168168"/>
                <a:gd name="connsiteY4" fmla="*/ 1805315 h 3091786"/>
                <a:gd name="connsiteX5" fmla="*/ 3470301 w 5168168"/>
                <a:gd name="connsiteY5" fmla="*/ 9968 h 3091786"/>
                <a:gd name="connsiteX6" fmla="*/ 1431025 w 5168168"/>
                <a:gd name="connsiteY6" fmla="*/ 1016230 h 3091786"/>
                <a:gd name="connsiteX7" fmla="*/ 17040 w 5168168"/>
                <a:gd name="connsiteY7" fmla="*/ 0 h 3091786"/>
                <a:gd name="connsiteX8" fmla="*/ 264667 w 5168168"/>
                <a:gd name="connsiteY8" fmla="*/ 2850386 h 309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8168" h="3091786">
                  <a:moveTo>
                    <a:pt x="264667" y="2850386"/>
                  </a:moveTo>
                  <a:cubicBezTo>
                    <a:pt x="502795" y="3194700"/>
                    <a:pt x="1349666" y="3118704"/>
                    <a:pt x="1622780" y="2943284"/>
                  </a:cubicBezTo>
                  <a:cubicBezTo>
                    <a:pt x="1895894" y="2767864"/>
                    <a:pt x="2854050" y="1507787"/>
                    <a:pt x="3444376" y="1522997"/>
                  </a:cubicBezTo>
                  <a:cubicBezTo>
                    <a:pt x="4034702" y="1538207"/>
                    <a:pt x="4490754" y="2194687"/>
                    <a:pt x="5164739" y="3034543"/>
                  </a:cubicBezTo>
                  <a:cubicBezTo>
                    <a:pt x="5172310" y="2426715"/>
                    <a:pt x="5160596" y="2459572"/>
                    <a:pt x="5168168" y="1805315"/>
                  </a:cubicBezTo>
                  <a:cubicBezTo>
                    <a:pt x="4901468" y="1620172"/>
                    <a:pt x="4093158" y="141482"/>
                    <a:pt x="3470301" y="9968"/>
                  </a:cubicBezTo>
                  <a:cubicBezTo>
                    <a:pt x="2847444" y="-121546"/>
                    <a:pt x="2084353" y="1118144"/>
                    <a:pt x="1431025" y="1016230"/>
                  </a:cubicBezTo>
                  <a:cubicBezTo>
                    <a:pt x="777697" y="914316"/>
                    <a:pt x="584140" y="401900"/>
                    <a:pt x="17040" y="0"/>
                  </a:cubicBezTo>
                  <a:cubicBezTo>
                    <a:pt x="-56532" y="706286"/>
                    <a:pt x="123439" y="2468529"/>
                    <a:pt x="264667" y="2850386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  <a:alpha val="90000"/>
                  </a:schemeClr>
                </a:gs>
                <a:gs pos="43000">
                  <a:schemeClr val="accent4">
                    <a:lumMod val="75000"/>
                    <a:alpha val="80000"/>
                  </a:schemeClr>
                </a:gs>
                <a:gs pos="63000">
                  <a:srgbClr val="2B535B">
                    <a:alpha val="80000"/>
                  </a:srgbClr>
                </a:gs>
                <a:gs pos="84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BF001-2696-ED4E-8453-2D58B1F71D60}"/>
                </a:ext>
              </a:extLst>
            </p:cNvPr>
            <p:cNvSpPr/>
            <p:nvPr/>
          </p:nvSpPr>
          <p:spPr>
            <a:xfrm rot="20982713" flipH="1">
              <a:off x="1101114" y="3694101"/>
              <a:ext cx="4825655" cy="3134674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3975807"/>
                <a:gd name="connsiteY0" fmla="*/ 43626 h 1657865"/>
                <a:gd name="connsiteX1" fmla="*/ 542082 w 3975807"/>
                <a:gd name="connsiteY1" fmla="*/ 1564187 h 1657865"/>
                <a:gd name="connsiteX2" fmla="*/ 1696673 w 3975807"/>
                <a:gd name="connsiteY2" fmla="*/ 1457301 h 1657865"/>
                <a:gd name="connsiteX3" fmla="*/ 2938245 w 3975807"/>
                <a:gd name="connsiteY3" fmla="*/ 886850 h 1657865"/>
                <a:gd name="connsiteX4" fmla="*/ 3951608 w 3975807"/>
                <a:gd name="connsiteY4" fmla="*/ 966153 h 1657865"/>
                <a:gd name="connsiteX5" fmla="*/ 3916481 w 3975807"/>
                <a:gd name="connsiteY5" fmla="*/ 97368 h 1657865"/>
                <a:gd name="connsiteX6" fmla="*/ 1956732 w 3975807"/>
                <a:gd name="connsiteY6" fmla="*/ 282842 h 1657865"/>
                <a:gd name="connsiteX7" fmla="*/ 0 w 3975807"/>
                <a:gd name="connsiteY7" fmla="*/ 43626 h 1657865"/>
                <a:gd name="connsiteX0" fmla="*/ 0 w 3975807"/>
                <a:gd name="connsiteY0" fmla="*/ 756927 h 2371166"/>
                <a:gd name="connsiteX1" fmla="*/ 542082 w 3975807"/>
                <a:gd name="connsiteY1" fmla="*/ 2277488 h 2371166"/>
                <a:gd name="connsiteX2" fmla="*/ 1696673 w 3975807"/>
                <a:gd name="connsiteY2" fmla="*/ 2170602 h 2371166"/>
                <a:gd name="connsiteX3" fmla="*/ 2938245 w 3975807"/>
                <a:gd name="connsiteY3" fmla="*/ 1600151 h 2371166"/>
                <a:gd name="connsiteX4" fmla="*/ 3951608 w 3975807"/>
                <a:gd name="connsiteY4" fmla="*/ 1679454 h 2371166"/>
                <a:gd name="connsiteX5" fmla="*/ 3916481 w 3975807"/>
                <a:gd name="connsiteY5" fmla="*/ 810669 h 2371166"/>
                <a:gd name="connsiteX6" fmla="*/ 1989389 w 3975807"/>
                <a:gd name="connsiteY6" fmla="*/ 100 h 2371166"/>
                <a:gd name="connsiteX7" fmla="*/ 0 w 3975807"/>
                <a:gd name="connsiteY7" fmla="*/ 756927 h 2371166"/>
                <a:gd name="connsiteX0" fmla="*/ 0 w 3975807"/>
                <a:gd name="connsiteY0" fmla="*/ 756927 h 2394220"/>
                <a:gd name="connsiteX1" fmla="*/ 542082 w 3975807"/>
                <a:gd name="connsiteY1" fmla="*/ 2277488 h 2394220"/>
                <a:gd name="connsiteX2" fmla="*/ 1696673 w 3975807"/>
                <a:gd name="connsiteY2" fmla="*/ 2170602 h 2394220"/>
                <a:gd name="connsiteX3" fmla="*/ 2791288 w 3975807"/>
                <a:gd name="connsiteY3" fmla="*/ 1012322 h 2394220"/>
                <a:gd name="connsiteX4" fmla="*/ 3951608 w 3975807"/>
                <a:gd name="connsiteY4" fmla="*/ 1679454 h 2394220"/>
                <a:gd name="connsiteX5" fmla="*/ 3916481 w 3975807"/>
                <a:gd name="connsiteY5" fmla="*/ 810669 h 2394220"/>
                <a:gd name="connsiteX6" fmla="*/ 1989389 w 3975807"/>
                <a:gd name="connsiteY6" fmla="*/ 100 h 2394220"/>
                <a:gd name="connsiteX7" fmla="*/ 0 w 3975807"/>
                <a:gd name="connsiteY7" fmla="*/ 756927 h 2394220"/>
                <a:gd name="connsiteX0" fmla="*/ 0 w 3975807"/>
                <a:gd name="connsiteY0" fmla="*/ 756927 h 2344529"/>
                <a:gd name="connsiteX1" fmla="*/ 542082 w 3975807"/>
                <a:gd name="connsiteY1" fmla="*/ 2277488 h 2344529"/>
                <a:gd name="connsiteX2" fmla="*/ 1974259 w 3975807"/>
                <a:gd name="connsiteY2" fmla="*/ 1925673 h 2344529"/>
                <a:gd name="connsiteX3" fmla="*/ 2791288 w 3975807"/>
                <a:gd name="connsiteY3" fmla="*/ 1012322 h 2344529"/>
                <a:gd name="connsiteX4" fmla="*/ 3951608 w 3975807"/>
                <a:gd name="connsiteY4" fmla="*/ 1679454 h 2344529"/>
                <a:gd name="connsiteX5" fmla="*/ 3916481 w 3975807"/>
                <a:gd name="connsiteY5" fmla="*/ 810669 h 2344529"/>
                <a:gd name="connsiteX6" fmla="*/ 1989389 w 3975807"/>
                <a:gd name="connsiteY6" fmla="*/ 100 h 2344529"/>
                <a:gd name="connsiteX7" fmla="*/ 0 w 3975807"/>
                <a:gd name="connsiteY7" fmla="*/ 756927 h 2344529"/>
                <a:gd name="connsiteX0" fmla="*/ 0 w 3960730"/>
                <a:gd name="connsiteY0" fmla="*/ 757090 h 2344692"/>
                <a:gd name="connsiteX1" fmla="*/ 542082 w 3960730"/>
                <a:gd name="connsiteY1" fmla="*/ 2277651 h 2344692"/>
                <a:gd name="connsiteX2" fmla="*/ 1974259 w 3960730"/>
                <a:gd name="connsiteY2" fmla="*/ 1925836 h 2344692"/>
                <a:gd name="connsiteX3" fmla="*/ 2791288 w 3960730"/>
                <a:gd name="connsiteY3" fmla="*/ 1012485 h 2344692"/>
                <a:gd name="connsiteX4" fmla="*/ 3951608 w 3960730"/>
                <a:gd name="connsiteY4" fmla="*/ 1679617 h 2344692"/>
                <a:gd name="connsiteX5" fmla="*/ 3704210 w 3960730"/>
                <a:gd name="connsiteY5" fmla="*/ 680204 h 2344692"/>
                <a:gd name="connsiteX6" fmla="*/ 1989389 w 3960730"/>
                <a:gd name="connsiteY6" fmla="*/ 263 h 2344692"/>
                <a:gd name="connsiteX7" fmla="*/ 0 w 3960730"/>
                <a:gd name="connsiteY7" fmla="*/ 757090 h 2344692"/>
                <a:gd name="connsiteX0" fmla="*/ 0 w 3714316"/>
                <a:gd name="connsiteY0" fmla="*/ 757090 h 2344692"/>
                <a:gd name="connsiteX1" fmla="*/ 542082 w 3714316"/>
                <a:gd name="connsiteY1" fmla="*/ 2277651 h 2344692"/>
                <a:gd name="connsiteX2" fmla="*/ 1974259 w 3714316"/>
                <a:gd name="connsiteY2" fmla="*/ 1925836 h 2344692"/>
                <a:gd name="connsiteX3" fmla="*/ 2791288 w 3714316"/>
                <a:gd name="connsiteY3" fmla="*/ 1012485 h 2344692"/>
                <a:gd name="connsiteX4" fmla="*/ 3657693 w 3714316"/>
                <a:gd name="connsiteY4" fmla="*/ 1434688 h 2344692"/>
                <a:gd name="connsiteX5" fmla="*/ 3704210 w 3714316"/>
                <a:gd name="connsiteY5" fmla="*/ 680204 h 2344692"/>
                <a:gd name="connsiteX6" fmla="*/ 1989389 w 3714316"/>
                <a:gd name="connsiteY6" fmla="*/ 263 h 2344692"/>
                <a:gd name="connsiteX7" fmla="*/ 0 w 3714316"/>
                <a:gd name="connsiteY7" fmla="*/ 757090 h 2344692"/>
                <a:gd name="connsiteX0" fmla="*/ 0 w 3714316"/>
                <a:gd name="connsiteY0" fmla="*/ 757090 h 2345306"/>
                <a:gd name="connsiteX1" fmla="*/ 542082 w 3714316"/>
                <a:gd name="connsiteY1" fmla="*/ 2277651 h 2345306"/>
                <a:gd name="connsiteX2" fmla="*/ 1974259 w 3714316"/>
                <a:gd name="connsiteY2" fmla="*/ 1925836 h 2345306"/>
                <a:gd name="connsiteX3" fmla="*/ 2513702 w 3714316"/>
                <a:gd name="connsiteY3" fmla="*/ 979827 h 2345306"/>
                <a:gd name="connsiteX4" fmla="*/ 3657693 w 3714316"/>
                <a:gd name="connsiteY4" fmla="*/ 1434688 h 2345306"/>
                <a:gd name="connsiteX5" fmla="*/ 3704210 w 3714316"/>
                <a:gd name="connsiteY5" fmla="*/ 680204 h 2345306"/>
                <a:gd name="connsiteX6" fmla="*/ 1989389 w 3714316"/>
                <a:gd name="connsiteY6" fmla="*/ 263 h 2345306"/>
                <a:gd name="connsiteX7" fmla="*/ 0 w 3714316"/>
                <a:gd name="connsiteY7" fmla="*/ 757090 h 2345306"/>
                <a:gd name="connsiteX0" fmla="*/ 0 w 3714316"/>
                <a:gd name="connsiteY0" fmla="*/ 757090 h 2301802"/>
                <a:gd name="connsiteX1" fmla="*/ 542082 w 3714316"/>
                <a:gd name="connsiteY1" fmla="*/ 2277651 h 2301802"/>
                <a:gd name="connsiteX2" fmla="*/ 1500731 w 3714316"/>
                <a:gd name="connsiteY2" fmla="*/ 978779 h 2301802"/>
                <a:gd name="connsiteX3" fmla="*/ 2513702 w 3714316"/>
                <a:gd name="connsiteY3" fmla="*/ 979827 h 2301802"/>
                <a:gd name="connsiteX4" fmla="*/ 3657693 w 3714316"/>
                <a:gd name="connsiteY4" fmla="*/ 1434688 h 2301802"/>
                <a:gd name="connsiteX5" fmla="*/ 3704210 w 3714316"/>
                <a:gd name="connsiteY5" fmla="*/ 680204 h 2301802"/>
                <a:gd name="connsiteX6" fmla="*/ 1989389 w 3714316"/>
                <a:gd name="connsiteY6" fmla="*/ 263 h 2301802"/>
                <a:gd name="connsiteX7" fmla="*/ 0 w 3714316"/>
                <a:gd name="connsiteY7" fmla="*/ 757090 h 2301802"/>
                <a:gd name="connsiteX0" fmla="*/ 0 w 3714316"/>
                <a:gd name="connsiteY0" fmla="*/ 757090 h 2300471"/>
                <a:gd name="connsiteX1" fmla="*/ 542082 w 3714316"/>
                <a:gd name="connsiteY1" fmla="*/ 2277651 h 2300471"/>
                <a:gd name="connsiteX2" fmla="*/ 1500731 w 3714316"/>
                <a:gd name="connsiteY2" fmla="*/ 978779 h 2300471"/>
                <a:gd name="connsiteX3" fmla="*/ 2693316 w 3714316"/>
                <a:gd name="connsiteY3" fmla="*/ 1502342 h 2300471"/>
                <a:gd name="connsiteX4" fmla="*/ 3657693 w 3714316"/>
                <a:gd name="connsiteY4" fmla="*/ 1434688 h 2300471"/>
                <a:gd name="connsiteX5" fmla="*/ 3704210 w 3714316"/>
                <a:gd name="connsiteY5" fmla="*/ 680204 h 2300471"/>
                <a:gd name="connsiteX6" fmla="*/ 1989389 w 3714316"/>
                <a:gd name="connsiteY6" fmla="*/ 263 h 2300471"/>
                <a:gd name="connsiteX7" fmla="*/ 0 w 3714316"/>
                <a:gd name="connsiteY7" fmla="*/ 757090 h 2300471"/>
                <a:gd name="connsiteX0" fmla="*/ 0 w 3714316"/>
                <a:gd name="connsiteY0" fmla="*/ 757090 h 2302203"/>
                <a:gd name="connsiteX1" fmla="*/ 542082 w 3714316"/>
                <a:gd name="connsiteY1" fmla="*/ 2277651 h 2302203"/>
                <a:gd name="connsiteX2" fmla="*/ 1500731 w 3714316"/>
                <a:gd name="connsiteY2" fmla="*/ 978779 h 2302203"/>
                <a:gd name="connsiteX3" fmla="*/ 2872930 w 3714316"/>
                <a:gd name="connsiteY3" fmla="*/ 832871 h 2302203"/>
                <a:gd name="connsiteX4" fmla="*/ 3657693 w 3714316"/>
                <a:gd name="connsiteY4" fmla="*/ 1434688 h 2302203"/>
                <a:gd name="connsiteX5" fmla="*/ 3704210 w 3714316"/>
                <a:gd name="connsiteY5" fmla="*/ 680204 h 2302203"/>
                <a:gd name="connsiteX6" fmla="*/ 1989389 w 3714316"/>
                <a:gd name="connsiteY6" fmla="*/ 263 h 2302203"/>
                <a:gd name="connsiteX7" fmla="*/ 0 w 3714316"/>
                <a:gd name="connsiteY7" fmla="*/ 757090 h 2302203"/>
                <a:gd name="connsiteX0" fmla="*/ 0 w 3714316"/>
                <a:gd name="connsiteY0" fmla="*/ 757090 h 2330030"/>
                <a:gd name="connsiteX1" fmla="*/ 542082 w 3714316"/>
                <a:gd name="connsiteY1" fmla="*/ 2277651 h 2330030"/>
                <a:gd name="connsiteX2" fmla="*/ 1680345 w 3714316"/>
                <a:gd name="connsiteY2" fmla="*/ 1746222 h 2330030"/>
                <a:gd name="connsiteX3" fmla="*/ 2872930 w 3714316"/>
                <a:gd name="connsiteY3" fmla="*/ 832871 h 2330030"/>
                <a:gd name="connsiteX4" fmla="*/ 3657693 w 3714316"/>
                <a:gd name="connsiteY4" fmla="*/ 1434688 h 2330030"/>
                <a:gd name="connsiteX5" fmla="*/ 3704210 w 3714316"/>
                <a:gd name="connsiteY5" fmla="*/ 680204 h 2330030"/>
                <a:gd name="connsiteX6" fmla="*/ 1989389 w 3714316"/>
                <a:gd name="connsiteY6" fmla="*/ 263 h 2330030"/>
                <a:gd name="connsiteX7" fmla="*/ 0 w 3714316"/>
                <a:gd name="connsiteY7" fmla="*/ 757090 h 2330030"/>
                <a:gd name="connsiteX0" fmla="*/ 0 w 3714316"/>
                <a:gd name="connsiteY0" fmla="*/ 757090 h 2329836"/>
                <a:gd name="connsiteX1" fmla="*/ 542082 w 3714316"/>
                <a:gd name="connsiteY1" fmla="*/ 2277651 h 2329836"/>
                <a:gd name="connsiteX2" fmla="*/ 1680345 w 3714316"/>
                <a:gd name="connsiteY2" fmla="*/ 1746222 h 2329836"/>
                <a:gd name="connsiteX3" fmla="*/ 2513701 w 3714316"/>
                <a:gd name="connsiteY3" fmla="*/ 849199 h 2329836"/>
                <a:gd name="connsiteX4" fmla="*/ 3657693 w 3714316"/>
                <a:gd name="connsiteY4" fmla="*/ 1434688 h 2329836"/>
                <a:gd name="connsiteX5" fmla="*/ 3704210 w 3714316"/>
                <a:gd name="connsiteY5" fmla="*/ 680204 h 2329836"/>
                <a:gd name="connsiteX6" fmla="*/ 1989389 w 3714316"/>
                <a:gd name="connsiteY6" fmla="*/ 263 h 2329836"/>
                <a:gd name="connsiteX7" fmla="*/ 0 w 3714316"/>
                <a:gd name="connsiteY7" fmla="*/ 757090 h 2329836"/>
                <a:gd name="connsiteX0" fmla="*/ 0 w 3714316"/>
                <a:gd name="connsiteY0" fmla="*/ 757090 h 2318243"/>
                <a:gd name="connsiteX1" fmla="*/ 542082 w 3714316"/>
                <a:gd name="connsiteY1" fmla="*/ 2277651 h 2318243"/>
                <a:gd name="connsiteX2" fmla="*/ 1647687 w 3714316"/>
                <a:gd name="connsiteY2" fmla="*/ 1550279 h 2318243"/>
                <a:gd name="connsiteX3" fmla="*/ 2513701 w 3714316"/>
                <a:gd name="connsiteY3" fmla="*/ 849199 h 2318243"/>
                <a:gd name="connsiteX4" fmla="*/ 3657693 w 3714316"/>
                <a:gd name="connsiteY4" fmla="*/ 1434688 h 2318243"/>
                <a:gd name="connsiteX5" fmla="*/ 3704210 w 3714316"/>
                <a:gd name="connsiteY5" fmla="*/ 680204 h 2318243"/>
                <a:gd name="connsiteX6" fmla="*/ 1989389 w 3714316"/>
                <a:gd name="connsiteY6" fmla="*/ 263 h 2318243"/>
                <a:gd name="connsiteX7" fmla="*/ 0 w 3714316"/>
                <a:gd name="connsiteY7" fmla="*/ 757090 h 2318243"/>
                <a:gd name="connsiteX0" fmla="*/ 0 w 3714316"/>
                <a:gd name="connsiteY0" fmla="*/ 757090 h 2333806"/>
                <a:gd name="connsiteX1" fmla="*/ 542082 w 3714316"/>
                <a:gd name="connsiteY1" fmla="*/ 2277651 h 2333806"/>
                <a:gd name="connsiteX2" fmla="*/ 1664016 w 3714316"/>
                <a:gd name="connsiteY2" fmla="*/ 1795207 h 2333806"/>
                <a:gd name="connsiteX3" fmla="*/ 2513701 w 3714316"/>
                <a:gd name="connsiteY3" fmla="*/ 849199 h 2333806"/>
                <a:gd name="connsiteX4" fmla="*/ 3657693 w 3714316"/>
                <a:gd name="connsiteY4" fmla="*/ 1434688 h 2333806"/>
                <a:gd name="connsiteX5" fmla="*/ 3704210 w 3714316"/>
                <a:gd name="connsiteY5" fmla="*/ 680204 h 2333806"/>
                <a:gd name="connsiteX6" fmla="*/ 1989389 w 3714316"/>
                <a:gd name="connsiteY6" fmla="*/ 263 h 2333806"/>
                <a:gd name="connsiteX7" fmla="*/ 0 w 3714316"/>
                <a:gd name="connsiteY7" fmla="*/ 757090 h 2333806"/>
                <a:gd name="connsiteX0" fmla="*/ 0 w 3783565"/>
                <a:gd name="connsiteY0" fmla="*/ 318567 h 2345400"/>
                <a:gd name="connsiteX1" fmla="*/ 611331 w 3783565"/>
                <a:gd name="connsiteY1" fmla="*/ 2289245 h 2345400"/>
                <a:gd name="connsiteX2" fmla="*/ 1733265 w 3783565"/>
                <a:gd name="connsiteY2" fmla="*/ 1806801 h 2345400"/>
                <a:gd name="connsiteX3" fmla="*/ 2582950 w 3783565"/>
                <a:gd name="connsiteY3" fmla="*/ 860793 h 2345400"/>
                <a:gd name="connsiteX4" fmla="*/ 3726942 w 3783565"/>
                <a:gd name="connsiteY4" fmla="*/ 1446282 h 2345400"/>
                <a:gd name="connsiteX5" fmla="*/ 3773459 w 3783565"/>
                <a:gd name="connsiteY5" fmla="*/ 691798 h 2345400"/>
                <a:gd name="connsiteX6" fmla="*/ 2058638 w 3783565"/>
                <a:gd name="connsiteY6" fmla="*/ 11857 h 2345400"/>
                <a:gd name="connsiteX7" fmla="*/ 0 w 3783565"/>
                <a:gd name="connsiteY7" fmla="*/ 318567 h 2345400"/>
                <a:gd name="connsiteX0" fmla="*/ 0 w 3913406"/>
                <a:gd name="connsiteY0" fmla="*/ 41114 h 2812372"/>
                <a:gd name="connsiteX1" fmla="*/ 741172 w 3913406"/>
                <a:gd name="connsiteY1" fmla="*/ 2756217 h 2812372"/>
                <a:gd name="connsiteX2" fmla="*/ 1863106 w 3913406"/>
                <a:gd name="connsiteY2" fmla="*/ 2273773 h 2812372"/>
                <a:gd name="connsiteX3" fmla="*/ 2712791 w 3913406"/>
                <a:gd name="connsiteY3" fmla="*/ 1327765 h 2812372"/>
                <a:gd name="connsiteX4" fmla="*/ 3856783 w 3913406"/>
                <a:gd name="connsiteY4" fmla="*/ 1913254 h 2812372"/>
                <a:gd name="connsiteX5" fmla="*/ 3903300 w 3913406"/>
                <a:gd name="connsiteY5" fmla="*/ 1158770 h 2812372"/>
                <a:gd name="connsiteX6" fmla="*/ 2188479 w 3913406"/>
                <a:gd name="connsiteY6" fmla="*/ 478829 h 2812372"/>
                <a:gd name="connsiteX7" fmla="*/ 0 w 3913406"/>
                <a:gd name="connsiteY7" fmla="*/ 41114 h 2812372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913406"/>
                <a:gd name="connsiteY0" fmla="*/ 58641 h 2829899"/>
                <a:gd name="connsiteX1" fmla="*/ 741172 w 3913406"/>
                <a:gd name="connsiteY1" fmla="*/ 2773744 h 2829899"/>
                <a:gd name="connsiteX2" fmla="*/ 1863106 w 3913406"/>
                <a:gd name="connsiteY2" fmla="*/ 2291300 h 2829899"/>
                <a:gd name="connsiteX3" fmla="*/ 2712791 w 3913406"/>
                <a:gd name="connsiteY3" fmla="*/ 1345292 h 2829899"/>
                <a:gd name="connsiteX4" fmla="*/ 3856783 w 3913406"/>
                <a:gd name="connsiteY4" fmla="*/ 1930781 h 2829899"/>
                <a:gd name="connsiteX5" fmla="*/ 3903300 w 3913406"/>
                <a:gd name="connsiteY5" fmla="*/ 1176297 h 2829899"/>
                <a:gd name="connsiteX6" fmla="*/ 2292352 w 3913406"/>
                <a:gd name="connsiteY6" fmla="*/ 323234 h 2829899"/>
                <a:gd name="connsiteX7" fmla="*/ 0 w 3913406"/>
                <a:gd name="connsiteY7" fmla="*/ 58641 h 2829899"/>
                <a:gd name="connsiteX0" fmla="*/ 0 w 3872053"/>
                <a:gd name="connsiteY0" fmla="*/ 43468 h 2814726"/>
                <a:gd name="connsiteX1" fmla="*/ 741172 w 3872053"/>
                <a:gd name="connsiteY1" fmla="*/ 2758571 h 2814726"/>
                <a:gd name="connsiteX2" fmla="*/ 1863106 w 3872053"/>
                <a:gd name="connsiteY2" fmla="*/ 2276127 h 2814726"/>
                <a:gd name="connsiteX3" fmla="*/ 2712791 w 3872053"/>
                <a:gd name="connsiteY3" fmla="*/ 1330119 h 2814726"/>
                <a:gd name="connsiteX4" fmla="*/ 3856783 w 3872053"/>
                <a:gd name="connsiteY4" fmla="*/ 1915608 h 2814726"/>
                <a:gd name="connsiteX5" fmla="*/ 3745962 w 3872053"/>
                <a:gd name="connsiteY5" fmla="*/ 247953 h 2814726"/>
                <a:gd name="connsiteX6" fmla="*/ 2292352 w 3872053"/>
                <a:gd name="connsiteY6" fmla="*/ 308061 h 2814726"/>
                <a:gd name="connsiteX7" fmla="*/ 0 w 3872053"/>
                <a:gd name="connsiteY7" fmla="*/ 43468 h 2814726"/>
                <a:gd name="connsiteX0" fmla="*/ 0 w 3872053"/>
                <a:gd name="connsiteY0" fmla="*/ 43468 h 2827764"/>
                <a:gd name="connsiteX1" fmla="*/ 741172 w 3872053"/>
                <a:gd name="connsiteY1" fmla="*/ 2758571 h 2827764"/>
                <a:gd name="connsiteX2" fmla="*/ 1790237 w 3872053"/>
                <a:gd name="connsiteY2" fmla="*/ 2399023 h 2827764"/>
                <a:gd name="connsiteX3" fmla="*/ 2712791 w 3872053"/>
                <a:gd name="connsiteY3" fmla="*/ 1330119 h 2827764"/>
                <a:gd name="connsiteX4" fmla="*/ 3856783 w 3872053"/>
                <a:gd name="connsiteY4" fmla="*/ 1915608 h 2827764"/>
                <a:gd name="connsiteX5" fmla="*/ 3745962 w 3872053"/>
                <a:gd name="connsiteY5" fmla="*/ 247953 h 2827764"/>
                <a:gd name="connsiteX6" fmla="*/ 2292352 w 3872053"/>
                <a:gd name="connsiteY6" fmla="*/ 308061 h 2827764"/>
                <a:gd name="connsiteX7" fmla="*/ 0 w 3872053"/>
                <a:gd name="connsiteY7" fmla="*/ 43468 h 2827764"/>
                <a:gd name="connsiteX0" fmla="*/ 0 w 3872053"/>
                <a:gd name="connsiteY0" fmla="*/ 43468 h 2862037"/>
                <a:gd name="connsiteX1" fmla="*/ 741172 w 3872053"/>
                <a:gd name="connsiteY1" fmla="*/ 2758571 h 2862037"/>
                <a:gd name="connsiteX2" fmla="*/ 1790237 w 3872053"/>
                <a:gd name="connsiteY2" fmla="*/ 2399023 h 2862037"/>
                <a:gd name="connsiteX3" fmla="*/ 2712791 w 3872053"/>
                <a:gd name="connsiteY3" fmla="*/ 1330119 h 2862037"/>
                <a:gd name="connsiteX4" fmla="*/ 3856783 w 3872053"/>
                <a:gd name="connsiteY4" fmla="*/ 1915608 h 2862037"/>
                <a:gd name="connsiteX5" fmla="*/ 3745962 w 3872053"/>
                <a:gd name="connsiteY5" fmla="*/ 247953 h 2862037"/>
                <a:gd name="connsiteX6" fmla="*/ 2292352 w 3872053"/>
                <a:gd name="connsiteY6" fmla="*/ 308061 h 2862037"/>
                <a:gd name="connsiteX7" fmla="*/ 0 w 3872053"/>
                <a:gd name="connsiteY7" fmla="*/ 43468 h 2862037"/>
                <a:gd name="connsiteX0" fmla="*/ 0 w 3862320"/>
                <a:gd name="connsiteY0" fmla="*/ 98298 h 2916867"/>
                <a:gd name="connsiteX1" fmla="*/ 741172 w 3862320"/>
                <a:gd name="connsiteY1" fmla="*/ 2813401 h 2916867"/>
                <a:gd name="connsiteX2" fmla="*/ 1790237 w 3862320"/>
                <a:gd name="connsiteY2" fmla="*/ 2453853 h 2916867"/>
                <a:gd name="connsiteX3" fmla="*/ 2712791 w 3862320"/>
                <a:gd name="connsiteY3" fmla="*/ 1384949 h 2916867"/>
                <a:gd name="connsiteX4" fmla="*/ 3856783 w 3862320"/>
                <a:gd name="connsiteY4" fmla="*/ 1970438 h 2916867"/>
                <a:gd name="connsiteX5" fmla="*/ 3390638 w 3862320"/>
                <a:gd name="connsiteY5" fmla="*/ 60130 h 2916867"/>
                <a:gd name="connsiteX6" fmla="*/ 2292352 w 3862320"/>
                <a:gd name="connsiteY6" fmla="*/ 362891 h 2916867"/>
                <a:gd name="connsiteX7" fmla="*/ 0 w 3862320"/>
                <a:gd name="connsiteY7" fmla="*/ 98298 h 2916867"/>
                <a:gd name="connsiteX0" fmla="*/ 0 w 3864197"/>
                <a:gd name="connsiteY0" fmla="*/ 98298 h 2916867"/>
                <a:gd name="connsiteX1" fmla="*/ 741172 w 3864197"/>
                <a:gd name="connsiteY1" fmla="*/ 2813401 h 2916867"/>
                <a:gd name="connsiteX2" fmla="*/ 1790237 w 3864197"/>
                <a:gd name="connsiteY2" fmla="*/ 2453853 h 2916867"/>
                <a:gd name="connsiteX3" fmla="*/ 2712791 w 3864197"/>
                <a:gd name="connsiteY3" fmla="*/ 1384949 h 2916867"/>
                <a:gd name="connsiteX4" fmla="*/ 3856783 w 3864197"/>
                <a:gd name="connsiteY4" fmla="*/ 1970438 h 2916867"/>
                <a:gd name="connsiteX5" fmla="*/ 3390638 w 3864197"/>
                <a:gd name="connsiteY5" fmla="*/ 60130 h 2916867"/>
                <a:gd name="connsiteX6" fmla="*/ 2292352 w 3864197"/>
                <a:gd name="connsiteY6" fmla="*/ 362891 h 2916867"/>
                <a:gd name="connsiteX7" fmla="*/ 0 w 3864197"/>
                <a:gd name="connsiteY7" fmla="*/ 98298 h 2916867"/>
                <a:gd name="connsiteX0" fmla="*/ 0 w 3864197"/>
                <a:gd name="connsiteY0" fmla="*/ 136216 h 2954785"/>
                <a:gd name="connsiteX1" fmla="*/ 741172 w 3864197"/>
                <a:gd name="connsiteY1" fmla="*/ 2851319 h 2954785"/>
                <a:gd name="connsiteX2" fmla="*/ 1790237 w 3864197"/>
                <a:gd name="connsiteY2" fmla="*/ 2491771 h 2954785"/>
                <a:gd name="connsiteX3" fmla="*/ 2712791 w 3864197"/>
                <a:gd name="connsiteY3" fmla="*/ 1422867 h 2954785"/>
                <a:gd name="connsiteX4" fmla="*/ 3856783 w 3864197"/>
                <a:gd name="connsiteY4" fmla="*/ 2008356 h 2954785"/>
                <a:gd name="connsiteX5" fmla="*/ 3390638 w 3864197"/>
                <a:gd name="connsiteY5" fmla="*/ 98048 h 2954785"/>
                <a:gd name="connsiteX6" fmla="*/ 2203060 w 3864197"/>
                <a:gd name="connsiteY6" fmla="*/ 130849 h 2954785"/>
                <a:gd name="connsiteX7" fmla="*/ 0 w 3864197"/>
                <a:gd name="connsiteY7" fmla="*/ 136216 h 2954785"/>
                <a:gd name="connsiteX0" fmla="*/ 0 w 3864197"/>
                <a:gd name="connsiteY0" fmla="*/ 316106 h 3134675"/>
                <a:gd name="connsiteX1" fmla="*/ 741172 w 3864197"/>
                <a:gd name="connsiteY1" fmla="*/ 3031209 h 3134675"/>
                <a:gd name="connsiteX2" fmla="*/ 1790237 w 3864197"/>
                <a:gd name="connsiteY2" fmla="*/ 2671661 h 3134675"/>
                <a:gd name="connsiteX3" fmla="*/ 2712791 w 3864197"/>
                <a:gd name="connsiteY3" fmla="*/ 1602757 h 3134675"/>
                <a:gd name="connsiteX4" fmla="*/ 3856783 w 3864197"/>
                <a:gd name="connsiteY4" fmla="*/ 2188246 h 3134675"/>
                <a:gd name="connsiteX5" fmla="*/ 3390638 w 3864197"/>
                <a:gd name="connsiteY5" fmla="*/ 277938 h 3134675"/>
                <a:gd name="connsiteX6" fmla="*/ 2203060 w 3864197"/>
                <a:gd name="connsiteY6" fmla="*/ 310739 h 3134675"/>
                <a:gd name="connsiteX7" fmla="*/ 0 w 3864197"/>
                <a:gd name="connsiteY7" fmla="*/ 316106 h 313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197" h="3134675">
                  <a:moveTo>
                    <a:pt x="0" y="316106"/>
                  </a:moveTo>
                  <a:cubicBezTo>
                    <a:pt x="137282" y="887847"/>
                    <a:pt x="475848" y="2742099"/>
                    <a:pt x="741172" y="3031209"/>
                  </a:cubicBezTo>
                  <a:cubicBezTo>
                    <a:pt x="954042" y="3247247"/>
                    <a:pt x="1599497" y="3123828"/>
                    <a:pt x="1790237" y="2671661"/>
                  </a:cubicBezTo>
                  <a:cubicBezTo>
                    <a:pt x="1980977" y="2219494"/>
                    <a:pt x="2368367" y="1683326"/>
                    <a:pt x="2712791" y="1602757"/>
                  </a:cubicBezTo>
                  <a:cubicBezTo>
                    <a:pt x="3057215" y="1522188"/>
                    <a:pt x="3602863" y="2063962"/>
                    <a:pt x="3856783" y="2188246"/>
                  </a:cubicBezTo>
                  <a:cubicBezTo>
                    <a:pt x="3920836" y="1767508"/>
                    <a:pt x="3553330" y="658314"/>
                    <a:pt x="3390638" y="277938"/>
                  </a:cubicBezTo>
                  <a:cubicBezTo>
                    <a:pt x="2943509" y="42413"/>
                    <a:pt x="2803099" y="-222026"/>
                    <a:pt x="2203060" y="310739"/>
                  </a:cubicBezTo>
                  <a:cubicBezTo>
                    <a:pt x="1603021" y="843504"/>
                    <a:pt x="144295" y="141598"/>
                    <a:pt x="0" y="316106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</a:schemeClr>
                </a:gs>
                <a:gs pos="30000">
                  <a:srgbClr val="86B2BA"/>
                </a:gs>
                <a:gs pos="64000">
                  <a:srgbClr val="385661">
                    <a:alpha val="80000"/>
                  </a:srgbClr>
                </a:gs>
                <a:gs pos="90000">
                  <a:schemeClr val="tx1">
                    <a:alpha val="80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B297A73-6077-BF4A-AAE4-E7A7AFC33F63}"/>
                </a:ext>
              </a:extLst>
            </p:cNvPr>
            <p:cNvSpPr/>
            <p:nvPr/>
          </p:nvSpPr>
          <p:spPr>
            <a:xfrm rot="20973880" flipH="1">
              <a:off x="689706" y="1630310"/>
              <a:ext cx="4955068" cy="511835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4051508 w 4053743"/>
                <a:gd name="connsiteY0" fmla="*/ 12786 h 3592170"/>
                <a:gd name="connsiteX1" fmla="*/ 2521418 w 4053743"/>
                <a:gd name="connsiteY1" fmla="*/ 1119121 h 3592170"/>
                <a:gd name="connsiteX2" fmla="*/ 524838 w 4053743"/>
                <a:gd name="connsiteY2" fmla="*/ 1370791 h 3592170"/>
                <a:gd name="connsiteX3" fmla="*/ 0 w 4053743"/>
                <a:gd name="connsiteY3" fmla="*/ 2247310 h 3592170"/>
                <a:gd name="connsiteX4" fmla="*/ 464278 w 4053743"/>
                <a:gd name="connsiteY4" fmla="*/ 3592170 h 3592170"/>
                <a:gd name="connsiteX5" fmla="*/ 1422459 w 4053743"/>
                <a:gd name="connsiteY5" fmla="*/ 2528472 h 3592170"/>
                <a:gd name="connsiteX6" fmla="*/ 2957645 w 4053743"/>
                <a:gd name="connsiteY6" fmla="*/ 1974799 h 3592170"/>
                <a:gd name="connsiteX7" fmla="*/ 3918839 w 4053743"/>
                <a:gd name="connsiteY7" fmla="*/ 1535425 h 3592170"/>
                <a:gd name="connsiteX8" fmla="*/ 4051508 w 4053743"/>
                <a:gd name="connsiteY8" fmla="*/ 12786 h 3592170"/>
                <a:gd name="connsiteX0" fmla="*/ 4051508 w 4057367"/>
                <a:gd name="connsiteY0" fmla="*/ 12786 h 3592170"/>
                <a:gd name="connsiteX1" fmla="*/ 2521418 w 4057367"/>
                <a:gd name="connsiteY1" fmla="*/ 1119121 h 3592170"/>
                <a:gd name="connsiteX2" fmla="*/ 524838 w 4057367"/>
                <a:gd name="connsiteY2" fmla="*/ 1370791 h 3592170"/>
                <a:gd name="connsiteX3" fmla="*/ 0 w 4057367"/>
                <a:gd name="connsiteY3" fmla="*/ 2247310 h 3592170"/>
                <a:gd name="connsiteX4" fmla="*/ 464278 w 4057367"/>
                <a:gd name="connsiteY4" fmla="*/ 3592170 h 3592170"/>
                <a:gd name="connsiteX5" fmla="*/ 1422459 w 4057367"/>
                <a:gd name="connsiteY5" fmla="*/ 2528472 h 3592170"/>
                <a:gd name="connsiteX6" fmla="*/ 2957645 w 4057367"/>
                <a:gd name="connsiteY6" fmla="*/ 1974799 h 3592170"/>
                <a:gd name="connsiteX7" fmla="*/ 4016811 w 4057367"/>
                <a:gd name="connsiteY7" fmla="*/ 1502768 h 3592170"/>
                <a:gd name="connsiteX8" fmla="*/ 4051508 w 4057367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2957645 w 4090344"/>
                <a:gd name="connsiteY6" fmla="*/ 1974799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422459 w 4090344"/>
                <a:gd name="connsiteY5" fmla="*/ 2528472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3592170"/>
                <a:gd name="connsiteX1" fmla="*/ 2521418 w 4090344"/>
                <a:gd name="connsiteY1" fmla="*/ 1119121 h 3592170"/>
                <a:gd name="connsiteX2" fmla="*/ 524838 w 4090344"/>
                <a:gd name="connsiteY2" fmla="*/ 1370791 h 3592170"/>
                <a:gd name="connsiteX3" fmla="*/ 0 w 4090344"/>
                <a:gd name="connsiteY3" fmla="*/ 2247310 h 3592170"/>
                <a:gd name="connsiteX4" fmla="*/ 464278 w 4090344"/>
                <a:gd name="connsiteY4" fmla="*/ 3592170 h 3592170"/>
                <a:gd name="connsiteX5" fmla="*/ 1536759 w 4090344"/>
                <a:gd name="connsiteY5" fmla="*/ 2544801 h 3592170"/>
                <a:gd name="connsiteX6" fmla="*/ 3120931 w 4090344"/>
                <a:gd name="connsiteY6" fmla="*/ 1827842 h 3592170"/>
                <a:gd name="connsiteX7" fmla="*/ 4016811 w 4090344"/>
                <a:gd name="connsiteY7" fmla="*/ 1502768 h 3592170"/>
                <a:gd name="connsiteX8" fmla="*/ 4051508 w 4090344"/>
                <a:gd name="connsiteY8" fmla="*/ 12786 h 3592170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51508 w 4090344"/>
                <a:gd name="connsiteY0" fmla="*/ 12786 h 4408599"/>
                <a:gd name="connsiteX1" fmla="*/ 2521418 w 4090344"/>
                <a:gd name="connsiteY1" fmla="*/ 1119121 h 4408599"/>
                <a:gd name="connsiteX2" fmla="*/ 524838 w 4090344"/>
                <a:gd name="connsiteY2" fmla="*/ 1370791 h 4408599"/>
                <a:gd name="connsiteX3" fmla="*/ 0 w 4090344"/>
                <a:gd name="connsiteY3" fmla="*/ 2247310 h 4408599"/>
                <a:gd name="connsiteX4" fmla="*/ 709206 w 4090344"/>
                <a:gd name="connsiteY4" fmla="*/ 4408599 h 4408599"/>
                <a:gd name="connsiteX5" fmla="*/ 1536759 w 4090344"/>
                <a:gd name="connsiteY5" fmla="*/ 2544801 h 4408599"/>
                <a:gd name="connsiteX6" fmla="*/ 3120931 w 4090344"/>
                <a:gd name="connsiteY6" fmla="*/ 1827842 h 4408599"/>
                <a:gd name="connsiteX7" fmla="*/ 4016811 w 4090344"/>
                <a:gd name="connsiteY7" fmla="*/ 1502768 h 4408599"/>
                <a:gd name="connsiteX8" fmla="*/ 4051508 w 4090344"/>
                <a:gd name="connsiteY8" fmla="*/ 12786 h 4408599"/>
                <a:gd name="connsiteX0" fmla="*/ 4067836 w 4106672"/>
                <a:gd name="connsiteY0" fmla="*/ 12786 h 4408599"/>
                <a:gd name="connsiteX1" fmla="*/ 2537746 w 4106672"/>
                <a:gd name="connsiteY1" fmla="*/ 1119121 h 4408599"/>
                <a:gd name="connsiteX2" fmla="*/ 541166 w 4106672"/>
                <a:gd name="connsiteY2" fmla="*/ 1370791 h 4408599"/>
                <a:gd name="connsiteX3" fmla="*/ 0 w 4106672"/>
                <a:gd name="connsiteY3" fmla="*/ 2018710 h 4408599"/>
                <a:gd name="connsiteX4" fmla="*/ 725534 w 4106672"/>
                <a:gd name="connsiteY4" fmla="*/ 4408599 h 4408599"/>
                <a:gd name="connsiteX5" fmla="*/ 1553087 w 4106672"/>
                <a:gd name="connsiteY5" fmla="*/ 2544801 h 4408599"/>
                <a:gd name="connsiteX6" fmla="*/ 3137259 w 4106672"/>
                <a:gd name="connsiteY6" fmla="*/ 1827842 h 4408599"/>
                <a:gd name="connsiteX7" fmla="*/ 4033139 w 4106672"/>
                <a:gd name="connsiteY7" fmla="*/ 1502768 h 4408599"/>
                <a:gd name="connsiteX8" fmla="*/ 4067836 w 4106672"/>
                <a:gd name="connsiteY8" fmla="*/ 12786 h 4408599"/>
                <a:gd name="connsiteX0" fmla="*/ 4002522 w 4041358"/>
                <a:gd name="connsiteY0" fmla="*/ 12786 h 4408599"/>
                <a:gd name="connsiteX1" fmla="*/ 2472432 w 4041358"/>
                <a:gd name="connsiteY1" fmla="*/ 1119121 h 4408599"/>
                <a:gd name="connsiteX2" fmla="*/ 475852 w 4041358"/>
                <a:gd name="connsiteY2" fmla="*/ 1370791 h 4408599"/>
                <a:gd name="connsiteX3" fmla="*/ 0 w 4041358"/>
                <a:gd name="connsiteY3" fmla="*/ 1708467 h 4408599"/>
                <a:gd name="connsiteX4" fmla="*/ 660220 w 4041358"/>
                <a:gd name="connsiteY4" fmla="*/ 4408599 h 4408599"/>
                <a:gd name="connsiteX5" fmla="*/ 1487773 w 4041358"/>
                <a:gd name="connsiteY5" fmla="*/ 2544801 h 4408599"/>
                <a:gd name="connsiteX6" fmla="*/ 3071945 w 4041358"/>
                <a:gd name="connsiteY6" fmla="*/ 1827842 h 4408599"/>
                <a:gd name="connsiteX7" fmla="*/ 3967825 w 4041358"/>
                <a:gd name="connsiteY7" fmla="*/ 1502768 h 4408599"/>
                <a:gd name="connsiteX8" fmla="*/ 4002522 w 4041358"/>
                <a:gd name="connsiteY8" fmla="*/ 12786 h 4408599"/>
                <a:gd name="connsiteX0" fmla="*/ 4002522 w 4041358"/>
                <a:gd name="connsiteY0" fmla="*/ 12124 h 4407937"/>
                <a:gd name="connsiteX1" fmla="*/ 2472432 w 4041358"/>
                <a:gd name="connsiteY1" fmla="*/ 1118459 h 4407937"/>
                <a:gd name="connsiteX2" fmla="*/ 851409 w 4041358"/>
                <a:gd name="connsiteY2" fmla="*/ 994572 h 4407937"/>
                <a:gd name="connsiteX3" fmla="*/ 0 w 4041358"/>
                <a:gd name="connsiteY3" fmla="*/ 1707805 h 4407937"/>
                <a:gd name="connsiteX4" fmla="*/ 660220 w 4041358"/>
                <a:gd name="connsiteY4" fmla="*/ 4407937 h 4407937"/>
                <a:gd name="connsiteX5" fmla="*/ 1487773 w 4041358"/>
                <a:gd name="connsiteY5" fmla="*/ 2544139 h 4407937"/>
                <a:gd name="connsiteX6" fmla="*/ 3071945 w 4041358"/>
                <a:gd name="connsiteY6" fmla="*/ 1827180 h 4407937"/>
                <a:gd name="connsiteX7" fmla="*/ 3967825 w 4041358"/>
                <a:gd name="connsiteY7" fmla="*/ 1502106 h 4407937"/>
                <a:gd name="connsiteX8" fmla="*/ 4002522 w 4041358"/>
                <a:gd name="connsiteY8" fmla="*/ 12124 h 4407937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071945 w 4041358"/>
                <a:gd name="connsiteY6" fmla="*/ 1825454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487773 w 4041358"/>
                <a:gd name="connsiteY5" fmla="*/ 2542413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0398 h 4406211"/>
                <a:gd name="connsiteX1" fmla="*/ 2407118 w 4041358"/>
                <a:gd name="connsiteY1" fmla="*/ 1312676 h 4406211"/>
                <a:gd name="connsiteX2" fmla="*/ 851409 w 4041358"/>
                <a:gd name="connsiteY2" fmla="*/ 992846 h 4406211"/>
                <a:gd name="connsiteX3" fmla="*/ 0 w 4041358"/>
                <a:gd name="connsiteY3" fmla="*/ 1706079 h 4406211"/>
                <a:gd name="connsiteX4" fmla="*/ 660220 w 4041358"/>
                <a:gd name="connsiteY4" fmla="*/ 4406211 h 4406211"/>
                <a:gd name="connsiteX5" fmla="*/ 1701381 w 4041358"/>
                <a:gd name="connsiteY5" fmla="*/ 2531287 h 4406211"/>
                <a:gd name="connsiteX6" fmla="*/ 3199210 w 4041358"/>
                <a:gd name="connsiteY6" fmla="*/ 2461485 h 4406211"/>
                <a:gd name="connsiteX7" fmla="*/ 3967825 w 4041358"/>
                <a:gd name="connsiteY7" fmla="*/ 1500380 h 4406211"/>
                <a:gd name="connsiteX8" fmla="*/ 4002522 w 4041358"/>
                <a:gd name="connsiteY8" fmla="*/ 10398 h 4406211"/>
                <a:gd name="connsiteX0" fmla="*/ 4002522 w 4041358"/>
                <a:gd name="connsiteY0" fmla="*/ 15153 h 4410966"/>
                <a:gd name="connsiteX1" fmla="*/ 2508873 w 4041358"/>
                <a:gd name="connsiteY1" fmla="*/ 885304 h 4410966"/>
                <a:gd name="connsiteX2" fmla="*/ 851409 w 4041358"/>
                <a:gd name="connsiteY2" fmla="*/ 997601 h 4410966"/>
                <a:gd name="connsiteX3" fmla="*/ 0 w 4041358"/>
                <a:gd name="connsiteY3" fmla="*/ 1710834 h 4410966"/>
                <a:gd name="connsiteX4" fmla="*/ 660220 w 4041358"/>
                <a:gd name="connsiteY4" fmla="*/ 4410966 h 4410966"/>
                <a:gd name="connsiteX5" fmla="*/ 1701381 w 4041358"/>
                <a:gd name="connsiteY5" fmla="*/ 2536042 h 4410966"/>
                <a:gd name="connsiteX6" fmla="*/ 3199210 w 4041358"/>
                <a:gd name="connsiteY6" fmla="*/ 2466240 h 4410966"/>
                <a:gd name="connsiteX7" fmla="*/ 3967825 w 4041358"/>
                <a:gd name="connsiteY7" fmla="*/ 1505135 h 4410966"/>
                <a:gd name="connsiteX8" fmla="*/ 4002522 w 4041358"/>
                <a:gd name="connsiteY8" fmla="*/ 15153 h 4410966"/>
                <a:gd name="connsiteX0" fmla="*/ 3767625 w 3998334"/>
                <a:gd name="connsiteY0" fmla="*/ 9288 h 5118351"/>
                <a:gd name="connsiteX1" fmla="*/ 2508873 w 3998334"/>
                <a:gd name="connsiteY1" fmla="*/ 1592689 h 5118351"/>
                <a:gd name="connsiteX2" fmla="*/ 851409 w 3998334"/>
                <a:gd name="connsiteY2" fmla="*/ 1704986 h 5118351"/>
                <a:gd name="connsiteX3" fmla="*/ 0 w 3998334"/>
                <a:gd name="connsiteY3" fmla="*/ 2418219 h 5118351"/>
                <a:gd name="connsiteX4" fmla="*/ 660220 w 3998334"/>
                <a:gd name="connsiteY4" fmla="*/ 5118351 h 5118351"/>
                <a:gd name="connsiteX5" fmla="*/ 1701381 w 3998334"/>
                <a:gd name="connsiteY5" fmla="*/ 3243427 h 5118351"/>
                <a:gd name="connsiteX6" fmla="*/ 3199210 w 3998334"/>
                <a:gd name="connsiteY6" fmla="*/ 3173625 h 5118351"/>
                <a:gd name="connsiteX7" fmla="*/ 3967825 w 3998334"/>
                <a:gd name="connsiteY7" fmla="*/ 2212520 h 5118351"/>
                <a:gd name="connsiteX8" fmla="*/ 3767625 w 3998334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  <a:gd name="connsiteX0" fmla="*/ 3767625 w 3967825"/>
                <a:gd name="connsiteY0" fmla="*/ 9288 h 5118351"/>
                <a:gd name="connsiteX1" fmla="*/ 2508873 w 3967825"/>
                <a:gd name="connsiteY1" fmla="*/ 1592689 h 5118351"/>
                <a:gd name="connsiteX2" fmla="*/ 851409 w 3967825"/>
                <a:gd name="connsiteY2" fmla="*/ 1704986 h 5118351"/>
                <a:gd name="connsiteX3" fmla="*/ 0 w 3967825"/>
                <a:gd name="connsiteY3" fmla="*/ 2418219 h 5118351"/>
                <a:gd name="connsiteX4" fmla="*/ 660220 w 3967825"/>
                <a:gd name="connsiteY4" fmla="*/ 5118351 h 5118351"/>
                <a:gd name="connsiteX5" fmla="*/ 1701381 w 3967825"/>
                <a:gd name="connsiteY5" fmla="*/ 3243427 h 5118351"/>
                <a:gd name="connsiteX6" fmla="*/ 3199210 w 3967825"/>
                <a:gd name="connsiteY6" fmla="*/ 3173625 h 5118351"/>
                <a:gd name="connsiteX7" fmla="*/ 3967825 w 3967825"/>
                <a:gd name="connsiteY7" fmla="*/ 2212520 h 5118351"/>
                <a:gd name="connsiteX8" fmla="*/ 3767625 w 3967825"/>
                <a:gd name="connsiteY8" fmla="*/ 9288 h 511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7825" h="5118351">
                  <a:moveTo>
                    <a:pt x="3767625" y="9288"/>
                  </a:moveTo>
                  <a:cubicBezTo>
                    <a:pt x="3537518" y="-128606"/>
                    <a:pt x="2994909" y="1310073"/>
                    <a:pt x="2508873" y="1592689"/>
                  </a:cubicBezTo>
                  <a:cubicBezTo>
                    <a:pt x="2022837" y="1875305"/>
                    <a:pt x="1269554" y="1567398"/>
                    <a:pt x="851409" y="1704986"/>
                  </a:cubicBezTo>
                  <a:cubicBezTo>
                    <a:pt x="433264" y="1842574"/>
                    <a:pt x="135928" y="2134675"/>
                    <a:pt x="0" y="2418219"/>
                  </a:cubicBezTo>
                  <a:cubicBezTo>
                    <a:pt x="15074" y="2911487"/>
                    <a:pt x="452505" y="4886933"/>
                    <a:pt x="660220" y="5118351"/>
                  </a:cubicBezTo>
                  <a:cubicBezTo>
                    <a:pt x="1178328" y="4453195"/>
                    <a:pt x="1366914" y="3514387"/>
                    <a:pt x="1701381" y="3243427"/>
                  </a:cubicBezTo>
                  <a:cubicBezTo>
                    <a:pt x="1985514" y="2913744"/>
                    <a:pt x="2573422" y="3146187"/>
                    <a:pt x="3199210" y="3173625"/>
                  </a:cubicBezTo>
                  <a:cubicBezTo>
                    <a:pt x="3824998" y="3201063"/>
                    <a:pt x="3856185" y="2840794"/>
                    <a:pt x="3967825" y="2212520"/>
                  </a:cubicBezTo>
                  <a:cubicBezTo>
                    <a:pt x="3897961" y="1478927"/>
                    <a:pt x="3789275" y="729889"/>
                    <a:pt x="3767625" y="9288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rgbClr val="86B2BA">
                    <a:alpha val="90000"/>
                  </a:srgbClr>
                </a:gs>
                <a:gs pos="68000">
                  <a:schemeClr val="tx1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9A5A6C8-FCB3-8444-B598-49CFE2104129}"/>
                </a:ext>
              </a:extLst>
            </p:cNvPr>
            <p:cNvSpPr/>
            <p:nvPr/>
          </p:nvSpPr>
          <p:spPr>
            <a:xfrm flipH="1">
              <a:off x="-59729" y="-891707"/>
              <a:ext cx="6927421" cy="5959237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958250 h 5446935"/>
                <a:gd name="connsiteX1" fmla="*/ 3640867 w 5244551"/>
                <a:gd name="connsiteY1" fmla="*/ 40906 h 5446935"/>
                <a:gd name="connsiteX2" fmla="*/ 2079881 w 5244551"/>
                <a:gd name="connsiteY2" fmla="*/ 2449501 h 5446935"/>
                <a:gd name="connsiteX3" fmla="*/ 16326 w 5244551"/>
                <a:gd name="connsiteY3" fmla="*/ 2415773 h 5446935"/>
                <a:gd name="connsiteX4" fmla="*/ 346256 w 5244551"/>
                <a:gd name="connsiteY4" fmla="*/ 5446935 h 5446935"/>
                <a:gd name="connsiteX5" fmla="*/ 2559356 w 5244551"/>
                <a:gd name="connsiteY5" fmla="*/ 4052963 h 5446935"/>
                <a:gd name="connsiteX6" fmla="*/ 3715744 w 5244551"/>
                <a:gd name="connsiteY6" fmla="*/ 2581801 h 5446935"/>
                <a:gd name="connsiteX7" fmla="*/ 5230770 w 5244551"/>
                <a:gd name="connsiteY7" fmla="*/ 3843050 h 5446935"/>
                <a:gd name="connsiteX8" fmla="*/ 5244544 w 5244551"/>
                <a:gd name="connsiteY8" fmla="*/ 958250 h 5446935"/>
                <a:gd name="connsiteX0" fmla="*/ 5244544 w 5244551"/>
                <a:gd name="connsiteY0" fmla="*/ 928804 h 5417489"/>
                <a:gd name="connsiteX1" fmla="*/ 3640867 w 5244551"/>
                <a:gd name="connsiteY1" fmla="*/ 11460 h 5417489"/>
                <a:gd name="connsiteX2" fmla="*/ 2014567 w 5244551"/>
                <a:gd name="connsiteY2" fmla="*/ 1636284 h 5417489"/>
                <a:gd name="connsiteX3" fmla="*/ 16326 w 5244551"/>
                <a:gd name="connsiteY3" fmla="*/ 2386327 h 5417489"/>
                <a:gd name="connsiteX4" fmla="*/ 346256 w 5244551"/>
                <a:gd name="connsiteY4" fmla="*/ 5417489 h 5417489"/>
                <a:gd name="connsiteX5" fmla="*/ 2559356 w 5244551"/>
                <a:gd name="connsiteY5" fmla="*/ 4023517 h 5417489"/>
                <a:gd name="connsiteX6" fmla="*/ 3715744 w 5244551"/>
                <a:gd name="connsiteY6" fmla="*/ 2552355 h 5417489"/>
                <a:gd name="connsiteX7" fmla="*/ 5230770 w 5244551"/>
                <a:gd name="connsiteY7" fmla="*/ 3813604 h 5417489"/>
                <a:gd name="connsiteX8" fmla="*/ 5244544 w 5244551"/>
                <a:gd name="connsiteY8" fmla="*/ 928804 h 5417489"/>
                <a:gd name="connsiteX0" fmla="*/ 5133663 w 5133670"/>
                <a:gd name="connsiteY0" fmla="*/ 928804 h 5417489"/>
                <a:gd name="connsiteX1" fmla="*/ 3529986 w 5133670"/>
                <a:gd name="connsiteY1" fmla="*/ 11460 h 5417489"/>
                <a:gd name="connsiteX2" fmla="*/ 1903686 w 5133670"/>
                <a:gd name="connsiteY2" fmla="*/ 1636284 h 5417489"/>
                <a:gd name="connsiteX3" fmla="*/ 36073 w 5133670"/>
                <a:gd name="connsiteY3" fmla="*/ 1684198 h 5417489"/>
                <a:gd name="connsiteX4" fmla="*/ 235375 w 5133670"/>
                <a:gd name="connsiteY4" fmla="*/ 5417489 h 5417489"/>
                <a:gd name="connsiteX5" fmla="*/ 2448475 w 5133670"/>
                <a:gd name="connsiteY5" fmla="*/ 4023517 h 5417489"/>
                <a:gd name="connsiteX6" fmla="*/ 3604863 w 5133670"/>
                <a:gd name="connsiteY6" fmla="*/ 2552355 h 5417489"/>
                <a:gd name="connsiteX7" fmla="*/ 5119889 w 5133670"/>
                <a:gd name="connsiteY7" fmla="*/ 3813604 h 5417489"/>
                <a:gd name="connsiteX8" fmla="*/ 5133663 w 5133670"/>
                <a:gd name="connsiteY8" fmla="*/ 928804 h 5417489"/>
                <a:gd name="connsiteX0" fmla="*/ 5133663 w 5332160"/>
                <a:gd name="connsiteY0" fmla="*/ 928804 h 5417489"/>
                <a:gd name="connsiteX1" fmla="*/ 3529986 w 5332160"/>
                <a:gd name="connsiteY1" fmla="*/ 11460 h 5417489"/>
                <a:gd name="connsiteX2" fmla="*/ 1903686 w 5332160"/>
                <a:gd name="connsiteY2" fmla="*/ 1636284 h 5417489"/>
                <a:gd name="connsiteX3" fmla="*/ 36073 w 5332160"/>
                <a:gd name="connsiteY3" fmla="*/ 1684198 h 5417489"/>
                <a:gd name="connsiteX4" fmla="*/ 235375 w 5332160"/>
                <a:gd name="connsiteY4" fmla="*/ 5417489 h 5417489"/>
                <a:gd name="connsiteX5" fmla="*/ 2448475 w 5332160"/>
                <a:gd name="connsiteY5" fmla="*/ 4023517 h 5417489"/>
                <a:gd name="connsiteX6" fmla="*/ 3604863 w 5332160"/>
                <a:gd name="connsiteY6" fmla="*/ 2552355 h 5417489"/>
                <a:gd name="connsiteX7" fmla="*/ 5332160 w 5332160"/>
                <a:gd name="connsiteY7" fmla="*/ 3993219 h 5417489"/>
                <a:gd name="connsiteX8" fmla="*/ 5133663 w 5332160"/>
                <a:gd name="connsiteY8" fmla="*/ 928804 h 5417489"/>
                <a:gd name="connsiteX0" fmla="*/ 5133663 w 5201532"/>
                <a:gd name="connsiteY0" fmla="*/ 928804 h 5417489"/>
                <a:gd name="connsiteX1" fmla="*/ 3529986 w 5201532"/>
                <a:gd name="connsiteY1" fmla="*/ 11460 h 5417489"/>
                <a:gd name="connsiteX2" fmla="*/ 1903686 w 5201532"/>
                <a:gd name="connsiteY2" fmla="*/ 1636284 h 5417489"/>
                <a:gd name="connsiteX3" fmla="*/ 36073 w 5201532"/>
                <a:gd name="connsiteY3" fmla="*/ 1684198 h 5417489"/>
                <a:gd name="connsiteX4" fmla="*/ 235375 w 5201532"/>
                <a:gd name="connsiteY4" fmla="*/ 5417489 h 5417489"/>
                <a:gd name="connsiteX5" fmla="*/ 2448475 w 5201532"/>
                <a:gd name="connsiteY5" fmla="*/ 4023517 h 5417489"/>
                <a:gd name="connsiteX6" fmla="*/ 3604863 w 5201532"/>
                <a:gd name="connsiteY6" fmla="*/ 2552355 h 5417489"/>
                <a:gd name="connsiteX7" fmla="*/ 5201532 w 5201532"/>
                <a:gd name="connsiteY7" fmla="*/ 3993219 h 5417489"/>
                <a:gd name="connsiteX8" fmla="*/ 5133663 w 5201532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604863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340084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719164 w 5221395"/>
                <a:gd name="connsiteY6" fmla="*/ 2552355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448475 w 5221395"/>
                <a:gd name="connsiteY5" fmla="*/ 40235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  <a:gd name="connsiteX0" fmla="*/ 5133663 w 5221395"/>
                <a:gd name="connsiteY0" fmla="*/ 928804 h 5417489"/>
                <a:gd name="connsiteX1" fmla="*/ 3529986 w 5221395"/>
                <a:gd name="connsiteY1" fmla="*/ 11460 h 5417489"/>
                <a:gd name="connsiteX2" fmla="*/ 1903686 w 5221395"/>
                <a:gd name="connsiteY2" fmla="*/ 1636284 h 5417489"/>
                <a:gd name="connsiteX3" fmla="*/ 36073 w 5221395"/>
                <a:gd name="connsiteY3" fmla="*/ 1684198 h 5417489"/>
                <a:gd name="connsiteX4" fmla="*/ 235375 w 5221395"/>
                <a:gd name="connsiteY4" fmla="*/ 5417489 h 5417489"/>
                <a:gd name="connsiteX5" fmla="*/ 2546447 w 5221395"/>
                <a:gd name="connsiteY5" fmla="*/ 4366417 h 5417489"/>
                <a:gd name="connsiteX6" fmla="*/ 3866121 w 5221395"/>
                <a:gd name="connsiteY6" fmla="*/ 2193126 h 5417489"/>
                <a:gd name="connsiteX7" fmla="*/ 5201532 w 5221395"/>
                <a:gd name="connsiteY7" fmla="*/ 3993219 h 5417489"/>
                <a:gd name="connsiteX8" fmla="*/ 5133663 w 5221395"/>
                <a:gd name="connsiteY8" fmla="*/ 928804 h 541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21395" h="5417489">
                  <a:moveTo>
                    <a:pt x="5133663" y="928804"/>
                  </a:moveTo>
                  <a:cubicBezTo>
                    <a:pt x="4859577" y="719589"/>
                    <a:pt x="4068315" y="-106453"/>
                    <a:pt x="3529986" y="11460"/>
                  </a:cubicBezTo>
                  <a:cubicBezTo>
                    <a:pt x="2991657" y="129373"/>
                    <a:pt x="2486005" y="1357494"/>
                    <a:pt x="1903686" y="1636284"/>
                  </a:cubicBezTo>
                  <a:cubicBezTo>
                    <a:pt x="1321367" y="1915074"/>
                    <a:pt x="208873" y="1253269"/>
                    <a:pt x="36073" y="1684198"/>
                  </a:cubicBezTo>
                  <a:cubicBezTo>
                    <a:pt x="-27927" y="2117312"/>
                    <a:pt x="-31468" y="4787003"/>
                    <a:pt x="235375" y="5417489"/>
                  </a:cubicBezTo>
                  <a:cubicBezTo>
                    <a:pt x="640107" y="3812897"/>
                    <a:pt x="1941323" y="4903811"/>
                    <a:pt x="2546447" y="4366417"/>
                  </a:cubicBezTo>
                  <a:cubicBezTo>
                    <a:pt x="3151571" y="3829023"/>
                    <a:pt x="3423607" y="2255326"/>
                    <a:pt x="3866121" y="2193126"/>
                  </a:cubicBezTo>
                  <a:cubicBezTo>
                    <a:pt x="4308635" y="2130926"/>
                    <a:pt x="4600446" y="2444361"/>
                    <a:pt x="5201532" y="3993219"/>
                  </a:cubicBezTo>
                  <a:cubicBezTo>
                    <a:pt x="5197160" y="2006719"/>
                    <a:pt x="5281063" y="2082061"/>
                    <a:pt x="5133663" y="928804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accent4">
                    <a:lumMod val="60000"/>
                    <a:lumOff val="40000"/>
                  </a:schemeClr>
                </a:gs>
                <a:gs pos="42000">
                  <a:schemeClr val="accent3">
                    <a:alpha val="90000"/>
                  </a:schemeClr>
                </a:gs>
                <a:gs pos="83000">
                  <a:schemeClr val="tx1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5908F91-B03C-D641-9C0E-BB2B6FE53323}"/>
              </a:ext>
            </a:extLst>
          </p:cNvPr>
          <p:cNvSpPr/>
          <p:nvPr userDrawn="1"/>
        </p:nvSpPr>
        <p:spPr>
          <a:xfrm>
            <a:off x="8148862" y="0"/>
            <a:ext cx="4043138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F19585-5338-8E45-8C7D-B39A9FDB70EF}"/>
              </a:ext>
            </a:extLst>
          </p:cNvPr>
          <p:cNvGrpSpPr/>
          <p:nvPr userDrawn="1"/>
        </p:nvGrpSpPr>
        <p:grpSpPr>
          <a:xfrm>
            <a:off x="9323169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CD39EBB4-D5E5-ED4A-87F3-DC315843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C5A80EA-E0DF-A347-AC45-BDFE07A75D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500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765175"/>
            <a:ext cx="711481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2549525"/>
            <a:ext cx="7106873" cy="36226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B26BC0-6281-0644-A3FB-2EFBE08AA55E}"/>
              </a:ext>
            </a:extLst>
          </p:cNvPr>
          <p:cNvGrpSpPr/>
          <p:nvPr/>
        </p:nvGrpSpPr>
        <p:grpSpPr>
          <a:xfrm flipH="1">
            <a:off x="-960784" y="603196"/>
            <a:ext cx="4765000" cy="6354196"/>
            <a:chOff x="6968944" y="757055"/>
            <a:chExt cx="5244551" cy="618686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6C5140-DB32-CE49-9248-B1E25843C5FC}"/>
                </a:ext>
              </a:extLst>
            </p:cNvPr>
            <p:cNvSpPr/>
            <p:nvPr/>
          </p:nvSpPr>
          <p:spPr>
            <a:xfrm>
              <a:off x="7005230" y="2714430"/>
              <a:ext cx="5160923" cy="3590506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781161 w 5182354"/>
                <a:gd name="connsiteY2" fmla="*/ 138188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67641 w 5182354"/>
                <a:gd name="connsiteY1" fmla="*/ 267392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3192184 h 4450761"/>
                <a:gd name="connsiteX1" fmla="*/ 983721 w 5182354"/>
                <a:gd name="connsiteY1" fmla="*/ 4074905 h 4450761"/>
                <a:gd name="connsiteX2" fmla="*/ 3644001 w 5182354"/>
                <a:gd name="connsiteY2" fmla="*/ 3605825 h 4450761"/>
                <a:gd name="connsiteX3" fmla="*/ 5181441 w 5182354"/>
                <a:gd name="connsiteY3" fmla="*/ 4450761 h 4450761"/>
                <a:gd name="connsiteX4" fmla="*/ 5154390 w 5182354"/>
                <a:gd name="connsiteY4" fmla="*/ 2490013 h 4450761"/>
                <a:gd name="connsiteX5" fmla="*/ 3619521 w 5182354"/>
                <a:gd name="connsiteY5" fmla="*/ 785 h 4450761"/>
                <a:gd name="connsiteX6" fmla="*/ 2168361 w 5182354"/>
                <a:gd name="connsiteY6" fmla="*/ 2190785 h 4450761"/>
                <a:gd name="connsiteX7" fmla="*/ 19590 w 5182354"/>
                <a:gd name="connsiteY7" fmla="*/ 1370498 h 4450761"/>
                <a:gd name="connsiteX8" fmla="*/ 234561 w 5182354"/>
                <a:gd name="connsiteY8" fmla="*/ 3192184 h 4450761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10561 h 4469138"/>
                <a:gd name="connsiteX1" fmla="*/ 983721 w 5182354"/>
                <a:gd name="connsiteY1" fmla="*/ 4093282 h 4469138"/>
                <a:gd name="connsiteX2" fmla="*/ 3644001 w 5182354"/>
                <a:gd name="connsiteY2" fmla="*/ 3624202 h 4469138"/>
                <a:gd name="connsiteX3" fmla="*/ 5181441 w 5182354"/>
                <a:gd name="connsiteY3" fmla="*/ 4469138 h 4469138"/>
                <a:gd name="connsiteX4" fmla="*/ 5154390 w 5182354"/>
                <a:gd name="connsiteY4" fmla="*/ 2508390 h 4469138"/>
                <a:gd name="connsiteX5" fmla="*/ 3619521 w 5182354"/>
                <a:gd name="connsiteY5" fmla="*/ 19162 h 4469138"/>
                <a:gd name="connsiteX6" fmla="*/ 2122641 w 5182354"/>
                <a:gd name="connsiteY6" fmla="*/ 1416682 h 4469138"/>
                <a:gd name="connsiteX7" fmla="*/ 19590 w 5182354"/>
                <a:gd name="connsiteY7" fmla="*/ 1388875 h 4469138"/>
                <a:gd name="connsiteX8" fmla="*/ 234561 w 5182354"/>
                <a:gd name="connsiteY8" fmla="*/ 3210561 h 4469138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644001 w 5181674"/>
                <a:gd name="connsiteY2" fmla="*/ 360506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379961 w 5181674"/>
                <a:gd name="connsiteY1" fmla="*/ 355598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075314"/>
                <a:gd name="connsiteY0" fmla="*/ 3191422 h 3719738"/>
                <a:gd name="connsiteX1" fmla="*/ 1120881 w 5075314"/>
                <a:gd name="connsiteY1" fmla="*/ 3647423 h 3719738"/>
                <a:gd name="connsiteX2" fmla="*/ 3567801 w 5075314"/>
                <a:gd name="connsiteY2" fmla="*/ 2370623 h 3719738"/>
                <a:gd name="connsiteX3" fmla="*/ 5074761 w 5075314"/>
                <a:gd name="connsiteY3" fmla="*/ 3337479 h 3719738"/>
                <a:gd name="connsiteX4" fmla="*/ 5017230 w 5075314"/>
                <a:gd name="connsiteY4" fmla="*/ 1361491 h 3719738"/>
                <a:gd name="connsiteX5" fmla="*/ 3619521 w 5075314"/>
                <a:gd name="connsiteY5" fmla="*/ 23 h 3719738"/>
                <a:gd name="connsiteX6" fmla="*/ 2122641 w 5075314"/>
                <a:gd name="connsiteY6" fmla="*/ 1397543 h 3719738"/>
                <a:gd name="connsiteX7" fmla="*/ 19590 w 5075314"/>
                <a:gd name="connsiteY7" fmla="*/ 1369736 h 3719738"/>
                <a:gd name="connsiteX8" fmla="*/ 234561 w 5075314"/>
                <a:gd name="connsiteY8" fmla="*/ 3191422 h 3719738"/>
                <a:gd name="connsiteX0" fmla="*/ 234561 w 5075314"/>
                <a:gd name="connsiteY0" fmla="*/ 3191422 h 4400679"/>
                <a:gd name="connsiteX1" fmla="*/ 1120881 w 5075314"/>
                <a:gd name="connsiteY1" fmla="*/ 3647423 h 4400679"/>
                <a:gd name="connsiteX2" fmla="*/ 3674481 w 5075314"/>
                <a:gd name="connsiteY2" fmla="*/ 4397543 h 4400679"/>
                <a:gd name="connsiteX3" fmla="*/ 5074761 w 5075314"/>
                <a:gd name="connsiteY3" fmla="*/ 3337479 h 4400679"/>
                <a:gd name="connsiteX4" fmla="*/ 5017230 w 5075314"/>
                <a:gd name="connsiteY4" fmla="*/ 1361491 h 4400679"/>
                <a:gd name="connsiteX5" fmla="*/ 3619521 w 5075314"/>
                <a:gd name="connsiteY5" fmla="*/ 23 h 4400679"/>
                <a:gd name="connsiteX6" fmla="*/ 2122641 w 5075314"/>
                <a:gd name="connsiteY6" fmla="*/ 1397543 h 4400679"/>
                <a:gd name="connsiteX7" fmla="*/ 19590 w 5075314"/>
                <a:gd name="connsiteY7" fmla="*/ 1369736 h 4400679"/>
                <a:gd name="connsiteX8" fmla="*/ 234561 w 5075314"/>
                <a:gd name="connsiteY8" fmla="*/ 3191422 h 4400679"/>
                <a:gd name="connsiteX0" fmla="*/ 234561 w 5075314"/>
                <a:gd name="connsiteY0" fmla="*/ 1866818 h 3076075"/>
                <a:gd name="connsiteX1" fmla="*/ 1120881 w 5075314"/>
                <a:gd name="connsiteY1" fmla="*/ 2322819 h 3076075"/>
                <a:gd name="connsiteX2" fmla="*/ 3674481 w 5075314"/>
                <a:gd name="connsiteY2" fmla="*/ 3072939 h 3076075"/>
                <a:gd name="connsiteX3" fmla="*/ 5074761 w 5075314"/>
                <a:gd name="connsiteY3" fmla="*/ 2012875 h 3076075"/>
                <a:gd name="connsiteX4" fmla="*/ 5017230 w 5075314"/>
                <a:gd name="connsiteY4" fmla="*/ 36887 h 3076075"/>
                <a:gd name="connsiteX5" fmla="*/ 3375681 w 5075314"/>
                <a:gd name="connsiteY5" fmla="*/ 1738659 h 3076075"/>
                <a:gd name="connsiteX6" fmla="*/ 2122641 w 5075314"/>
                <a:gd name="connsiteY6" fmla="*/ 72939 h 3076075"/>
                <a:gd name="connsiteX7" fmla="*/ 19590 w 5075314"/>
                <a:gd name="connsiteY7" fmla="*/ 45132 h 3076075"/>
                <a:gd name="connsiteX8" fmla="*/ 234561 w 5075314"/>
                <a:gd name="connsiteY8" fmla="*/ 1866818 h 3076075"/>
                <a:gd name="connsiteX0" fmla="*/ 234561 w 5075314"/>
                <a:gd name="connsiteY0" fmla="*/ 1843845 h 3053102"/>
                <a:gd name="connsiteX1" fmla="*/ 1120881 w 5075314"/>
                <a:gd name="connsiteY1" fmla="*/ 2299846 h 3053102"/>
                <a:gd name="connsiteX2" fmla="*/ 3674481 w 5075314"/>
                <a:gd name="connsiteY2" fmla="*/ 3049966 h 3053102"/>
                <a:gd name="connsiteX3" fmla="*/ 5074761 w 5075314"/>
                <a:gd name="connsiteY3" fmla="*/ 1989902 h 3053102"/>
                <a:gd name="connsiteX4" fmla="*/ 5017230 w 5075314"/>
                <a:gd name="connsiteY4" fmla="*/ 13914 h 3053102"/>
                <a:gd name="connsiteX5" fmla="*/ 3375681 w 5075314"/>
                <a:gd name="connsiteY5" fmla="*/ 1715686 h 3053102"/>
                <a:gd name="connsiteX6" fmla="*/ 1970241 w 5075314"/>
                <a:gd name="connsiteY6" fmla="*/ 1010086 h 3053102"/>
                <a:gd name="connsiteX7" fmla="*/ 19590 w 5075314"/>
                <a:gd name="connsiteY7" fmla="*/ 22159 h 3053102"/>
                <a:gd name="connsiteX8" fmla="*/ 234561 w 5075314"/>
                <a:gd name="connsiteY8" fmla="*/ 1843845 h 3053102"/>
                <a:gd name="connsiteX0" fmla="*/ 320170 w 5160923"/>
                <a:gd name="connsiteY0" fmla="*/ 2888486 h 4097743"/>
                <a:gd name="connsiteX1" fmla="*/ 1206490 w 5160923"/>
                <a:gd name="connsiteY1" fmla="*/ 3344487 h 4097743"/>
                <a:gd name="connsiteX2" fmla="*/ 3760090 w 5160923"/>
                <a:gd name="connsiteY2" fmla="*/ 4094607 h 4097743"/>
                <a:gd name="connsiteX3" fmla="*/ 5160370 w 5160923"/>
                <a:gd name="connsiteY3" fmla="*/ 3034543 h 4097743"/>
                <a:gd name="connsiteX4" fmla="*/ 5102839 w 5160923"/>
                <a:gd name="connsiteY4" fmla="*/ 1058555 h 4097743"/>
                <a:gd name="connsiteX5" fmla="*/ 3461290 w 5160923"/>
                <a:gd name="connsiteY5" fmla="*/ 2760327 h 4097743"/>
                <a:gd name="connsiteX6" fmla="*/ 2055850 w 5160923"/>
                <a:gd name="connsiteY6" fmla="*/ 2054727 h 4097743"/>
                <a:gd name="connsiteX7" fmla="*/ 13759 w 5160923"/>
                <a:gd name="connsiteY7" fmla="*/ 0 h 4097743"/>
                <a:gd name="connsiteX8" fmla="*/ 320170 w 5160923"/>
                <a:gd name="connsiteY8" fmla="*/ 2888486 h 4097743"/>
                <a:gd name="connsiteX0" fmla="*/ 320170 w 5160923"/>
                <a:gd name="connsiteY0" fmla="*/ 2888616 h 4097873"/>
                <a:gd name="connsiteX1" fmla="*/ 1206490 w 5160923"/>
                <a:gd name="connsiteY1" fmla="*/ 3344617 h 4097873"/>
                <a:gd name="connsiteX2" fmla="*/ 3760090 w 5160923"/>
                <a:gd name="connsiteY2" fmla="*/ 4094737 h 4097873"/>
                <a:gd name="connsiteX3" fmla="*/ 5160370 w 5160923"/>
                <a:gd name="connsiteY3" fmla="*/ 3034673 h 4097873"/>
                <a:gd name="connsiteX4" fmla="*/ 5102839 w 5160923"/>
                <a:gd name="connsiteY4" fmla="*/ 1058685 h 4097873"/>
                <a:gd name="connsiteX5" fmla="*/ 3461290 w 5160923"/>
                <a:gd name="connsiteY5" fmla="*/ 2760457 h 4097873"/>
                <a:gd name="connsiteX6" fmla="*/ 13759 w 5160923"/>
                <a:gd name="connsiteY6" fmla="*/ 130 h 4097873"/>
                <a:gd name="connsiteX7" fmla="*/ 320170 w 5160923"/>
                <a:gd name="connsiteY7" fmla="*/ 2888616 h 4097873"/>
                <a:gd name="connsiteX0" fmla="*/ 320170 w 5160923"/>
                <a:gd name="connsiteY0" fmla="*/ 2888653 h 4097910"/>
                <a:gd name="connsiteX1" fmla="*/ 1206490 w 5160923"/>
                <a:gd name="connsiteY1" fmla="*/ 3344654 h 4097910"/>
                <a:gd name="connsiteX2" fmla="*/ 3760090 w 5160923"/>
                <a:gd name="connsiteY2" fmla="*/ 4094774 h 4097910"/>
                <a:gd name="connsiteX3" fmla="*/ 5160370 w 5160923"/>
                <a:gd name="connsiteY3" fmla="*/ 3034710 h 4097910"/>
                <a:gd name="connsiteX4" fmla="*/ 5102839 w 5160923"/>
                <a:gd name="connsiteY4" fmla="*/ 1058722 h 4097910"/>
                <a:gd name="connsiteX5" fmla="*/ 3491770 w 5160923"/>
                <a:gd name="connsiteY5" fmla="*/ 2181374 h 4097910"/>
                <a:gd name="connsiteX6" fmla="*/ 13759 w 5160923"/>
                <a:gd name="connsiteY6" fmla="*/ 167 h 4097910"/>
                <a:gd name="connsiteX7" fmla="*/ 320170 w 5160923"/>
                <a:gd name="connsiteY7" fmla="*/ 2888653 h 4097910"/>
                <a:gd name="connsiteX0" fmla="*/ 320170 w 5160923"/>
                <a:gd name="connsiteY0" fmla="*/ 2888653 h 3360499"/>
                <a:gd name="connsiteX1" fmla="*/ 1206490 w 5160923"/>
                <a:gd name="connsiteY1" fmla="*/ 3344654 h 3360499"/>
                <a:gd name="connsiteX2" fmla="*/ 5160370 w 5160923"/>
                <a:gd name="connsiteY2" fmla="*/ 3034710 h 3360499"/>
                <a:gd name="connsiteX3" fmla="*/ 5102839 w 5160923"/>
                <a:gd name="connsiteY3" fmla="*/ 1058722 h 3360499"/>
                <a:gd name="connsiteX4" fmla="*/ 3491770 w 5160923"/>
                <a:gd name="connsiteY4" fmla="*/ 2181374 h 3360499"/>
                <a:gd name="connsiteX5" fmla="*/ 13759 w 5160923"/>
                <a:gd name="connsiteY5" fmla="*/ 167 h 3360499"/>
                <a:gd name="connsiteX6" fmla="*/ 320170 w 5160923"/>
                <a:gd name="connsiteY6" fmla="*/ 2888653 h 3360499"/>
                <a:gd name="connsiteX0" fmla="*/ 320170 w 5160923"/>
                <a:gd name="connsiteY0" fmla="*/ 2888653 h 3590506"/>
                <a:gd name="connsiteX1" fmla="*/ 3248650 w 5160923"/>
                <a:gd name="connsiteY1" fmla="*/ 3588494 h 3590506"/>
                <a:gd name="connsiteX2" fmla="*/ 5160370 w 5160923"/>
                <a:gd name="connsiteY2" fmla="*/ 3034710 h 3590506"/>
                <a:gd name="connsiteX3" fmla="*/ 5102839 w 5160923"/>
                <a:gd name="connsiteY3" fmla="*/ 1058722 h 3590506"/>
                <a:gd name="connsiteX4" fmla="*/ 3491770 w 5160923"/>
                <a:gd name="connsiteY4" fmla="*/ 2181374 h 3590506"/>
                <a:gd name="connsiteX5" fmla="*/ 13759 w 5160923"/>
                <a:gd name="connsiteY5" fmla="*/ 167 h 3590506"/>
                <a:gd name="connsiteX6" fmla="*/ 320170 w 5160923"/>
                <a:gd name="connsiteY6" fmla="*/ 2888653 h 359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60923" h="3590506">
                  <a:moveTo>
                    <a:pt x="320170" y="2888653"/>
                  </a:moveTo>
                  <a:cubicBezTo>
                    <a:pt x="451618" y="3400607"/>
                    <a:pt x="2441950" y="3564151"/>
                    <a:pt x="3248650" y="3588494"/>
                  </a:cubicBezTo>
                  <a:cubicBezTo>
                    <a:pt x="4055350" y="3612837"/>
                    <a:pt x="4510979" y="3415699"/>
                    <a:pt x="5160370" y="3034710"/>
                  </a:cubicBezTo>
                  <a:cubicBezTo>
                    <a:pt x="5167941" y="2426882"/>
                    <a:pt x="5095267" y="1712979"/>
                    <a:pt x="5102839" y="1058722"/>
                  </a:cubicBezTo>
                  <a:cubicBezTo>
                    <a:pt x="4836139" y="873579"/>
                    <a:pt x="4339950" y="2357800"/>
                    <a:pt x="3491770" y="2181374"/>
                  </a:cubicBezTo>
                  <a:cubicBezTo>
                    <a:pt x="2643590" y="2004948"/>
                    <a:pt x="537279" y="-21193"/>
                    <a:pt x="13759" y="167"/>
                  </a:cubicBezTo>
                  <a:cubicBezTo>
                    <a:pt x="-59813" y="706453"/>
                    <a:pt x="178942" y="2506796"/>
                    <a:pt x="320170" y="28886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25000"/>
                    <a:lumOff val="75000"/>
                  </a:schemeClr>
                </a:gs>
                <a:gs pos="43000">
                  <a:schemeClr val="accent1">
                    <a:lumMod val="90000"/>
                    <a:lumOff val="10000"/>
                    <a:alpha val="90000"/>
                  </a:schemeClr>
                </a:gs>
                <a:gs pos="84000">
                  <a:schemeClr val="tx2">
                    <a:alpha val="90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3A2B462-7E27-8A47-903E-75E5500EA9BE}"/>
                </a:ext>
              </a:extLst>
            </p:cNvPr>
            <p:cNvSpPr/>
            <p:nvPr/>
          </p:nvSpPr>
          <p:spPr>
            <a:xfrm rot="21386536">
              <a:off x="7837822" y="4187999"/>
              <a:ext cx="4047103" cy="2755916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4158687"/>
                <a:gd name="connsiteY0" fmla="*/ 20820 h 2141101"/>
                <a:gd name="connsiteX1" fmla="*/ 594333 w 4158687"/>
                <a:gd name="connsiteY1" fmla="*/ 1900609 h 2141101"/>
                <a:gd name="connsiteX2" fmla="*/ 1879553 w 4158687"/>
                <a:gd name="connsiteY2" fmla="*/ 2120295 h 2141101"/>
                <a:gd name="connsiteX3" fmla="*/ 3121125 w 4158687"/>
                <a:gd name="connsiteY3" fmla="*/ 1549844 h 2141101"/>
                <a:gd name="connsiteX4" fmla="*/ 4134488 w 4158687"/>
                <a:gd name="connsiteY4" fmla="*/ 1629147 h 2141101"/>
                <a:gd name="connsiteX5" fmla="*/ 4099361 w 4158687"/>
                <a:gd name="connsiteY5" fmla="*/ 760362 h 2141101"/>
                <a:gd name="connsiteX6" fmla="*/ 2139612 w 4158687"/>
                <a:gd name="connsiteY6" fmla="*/ 945836 h 2141101"/>
                <a:gd name="connsiteX7" fmla="*/ 0 w 4158687"/>
                <a:gd name="connsiteY7" fmla="*/ 20820 h 2141101"/>
                <a:gd name="connsiteX0" fmla="*/ 0 w 4158687"/>
                <a:gd name="connsiteY0" fmla="*/ 20820 h 2175864"/>
                <a:gd name="connsiteX1" fmla="*/ 533373 w 4158687"/>
                <a:gd name="connsiteY1" fmla="*/ 2007289 h 2175864"/>
                <a:gd name="connsiteX2" fmla="*/ 1879553 w 4158687"/>
                <a:gd name="connsiteY2" fmla="*/ 2120295 h 2175864"/>
                <a:gd name="connsiteX3" fmla="*/ 3121125 w 4158687"/>
                <a:gd name="connsiteY3" fmla="*/ 1549844 h 2175864"/>
                <a:gd name="connsiteX4" fmla="*/ 4134488 w 4158687"/>
                <a:gd name="connsiteY4" fmla="*/ 1629147 h 2175864"/>
                <a:gd name="connsiteX5" fmla="*/ 4099361 w 4158687"/>
                <a:gd name="connsiteY5" fmla="*/ 760362 h 2175864"/>
                <a:gd name="connsiteX6" fmla="*/ 2139612 w 4158687"/>
                <a:gd name="connsiteY6" fmla="*/ 945836 h 2175864"/>
                <a:gd name="connsiteX7" fmla="*/ 0 w 4158687"/>
                <a:gd name="connsiteY7" fmla="*/ 20820 h 2175864"/>
                <a:gd name="connsiteX0" fmla="*/ 0 w 4158687"/>
                <a:gd name="connsiteY0" fmla="*/ 38176 h 2193220"/>
                <a:gd name="connsiteX1" fmla="*/ 533373 w 4158687"/>
                <a:gd name="connsiteY1" fmla="*/ 2024645 h 2193220"/>
                <a:gd name="connsiteX2" fmla="*/ 1879553 w 4158687"/>
                <a:gd name="connsiteY2" fmla="*/ 2137651 h 2193220"/>
                <a:gd name="connsiteX3" fmla="*/ 3121125 w 4158687"/>
                <a:gd name="connsiteY3" fmla="*/ 1567200 h 2193220"/>
                <a:gd name="connsiteX4" fmla="*/ 4134488 w 4158687"/>
                <a:gd name="connsiteY4" fmla="*/ 1646503 h 2193220"/>
                <a:gd name="connsiteX5" fmla="*/ 4099361 w 4158687"/>
                <a:gd name="connsiteY5" fmla="*/ 777718 h 2193220"/>
                <a:gd name="connsiteX6" fmla="*/ 2109132 w 4158687"/>
                <a:gd name="connsiteY6" fmla="*/ 460272 h 2193220"/>
                <a:gd name="connsiteX7" fmla="*/ 0 w 4158687"/>
                <a:gd name="connsiteY7" fmla="*/ 38176 h 2193220"/>
                <a:gd name="connsiteX0" fmla="*/ 0 w 4146927"/>
                <a:gd name="connsiteY0" fmla="*/ 144907 h 2299951"/>
                <a:gd name="connsiteX1" fmla="*/ 533373 w 4146927"/>
                <a:gd name="connsiteY1" fmla="*/ 2131376 h 2299951"/>
                <a:gd name="connsiteX2" fmla="*/ 1879553 w 4146927"/>
                <a:gd name="connsiteY2" fmla="*/ 2244382 h 2299951"/>
                <a:gd name="connsiteX3" fmla="*/ 3121125 w 4146927"/>
                <a:gd name="connsiteY3" fmla="*/ 1673931 h 2299951"/>
                <a:gd name="connsiteX4" fmla="*/ 4134488 w 4146927"/>
                <a:gd name="connsiteY4" fmla="*/ 1753234 h 2299951"/>
                <a:gd name="connsiteX5" fmla="*/ 3977441 w 4146927"/>
                <a:gd name="connsiteY5" fmla="*/ 46249 h 2299951"/>
                <a:gd name="connsiteX6" fmla="*/ 2109132 w 4146927"/>
                <a:gd name="connsiteY6" fmla="*/ 567003 h 2299951"/>
                <a:gd name="connsiteX7" fmla="*/ 0 w 4146927"/>
                <a:gd name="connsiteY7" fmla="*/ 144907 h 2299951"/>
                <a:gd name="connsiteX0" fmla="*/ 0 w 4134488"/>
                <a:gd name="connsiteY0" fmla="*/ 144907 h 2299951"/>
                <a:gd name="connsiteX1" fmla="*/ 533373 w 4134488"/>
                <a:gd name="connsiteY1" fmla="*/ 2131376 h 2299951"/>
                <a:gd name="connsiteX2" fmla="*/ 1879553 w 4134488"/>
                <a:gd name="connsiteY2" fmla="*/ 2244382 h 2299951"/>
                <a:gd name="connsiteX3" fmla="*/ 3121125 w 4134488"/>
                <a:gd name="connsiteY3" fmla="*/ 1673931 h 2299951"/>
                <a:gd name="connsiteX4" fmla="*/ 4134488 w 4134488"/>
                <a:gd name="connsiteY4" fmla="*/ 1753234 h 2299951"/>
                <a:gd name="connsiteX5" fmla="*/ 3977441 w 4134488"/>
                <a:gd name="connsiteY5" fmla="*/ 46249 h 2299951"/>
                <a:gd name="connsiteX6" fmla="*/ 2109132 w 4134488"/>
                <a:gd name="connsiteY6" fmla="*/ 567003 h 2299951"/>
                <a:gd name="connsiteX7" fmla="*/ 0 w 4134488"/>
                <a:gd name="connsiteY7" fmla="*/ 144907 h 2299951"/>
                <a:gd name="connsiteX0" fmla="*/ 0 w 4134488"/>
                <a:gd name="connsiteY0" fmla="*/ 144907 h 2322803"/>
                <a:gd name="connsiteX1" fmla="*/ 533373 w 4134488"/>
                <a:gd name="connsiteY1" fmla="*/ 2131376 h 2322803"/>
                <a:gd name="connsiteX2" fmla="*/ 1879553 w 4134488"/>
                <a:gd name="connsiteY2" fmla="*/ 2244382 h 2322803"/>
                <a:gd name="connsiteX3" fmla="*/ 3075405 w 4134488"/>
                <a:gd name="connsiteY3" fmla="*/ 1353891 h 2322803"/>
                <a:gd name="connsiteX4" fmla="*/ 4134488 w 4134488"/>
                <a:gd name="connsiteY4" fmla="*/ 1753234 h 2322803"/>
                <a:gd name="connsiteX5" fmla="*/ 3977441 w 4134488"/>
                <a:gd name="connsiteY5" fmla="*/ 46249 h 2322803"/>
                <a:gd name="connsiteX6" fmla="*/ 2109132 w 4134488"/>
                <a:gd name="connsiteY6" fmla="*/ 567003 h 2322803"/>
                <a:gd name="connsiteX7" fmla="*/ 0 w 4134488"/>
                <a:gd name="connsiteY7" fmla="*/ 144907 h 2322803"/>
                <a:gd name="connsiteX0" fmla="*/ 0 w 4190492"/>
                <a:gd name="connsiteY0" fmla="*/ 19828 h 2701567"/>
                <a:gd name="connsiteX1" fmla="*/ 589377 w 4190492"/>
                <a:gd name="connsiteY1" fmla="*/ 2510140 h 2701567"/>
                <a:gd name="connsiteX2" fmla="*/ 1935557 w 4190492"/>
                <a:gd name="connsiteY2" fmla="*/ 2623146 h 2701567"/>
                <a:gd name="connsiteX3" fmla="*/ 3131409 w 4190492"/>
                <a:gd name="connsiteY3" fmla="*/ 1732655 h 2701567"/>
                <a:gd name="connsiteX4" fmla="*/ 4190492 w 4190492"/>
                <a:gd name="connsiteY4" fmla="*/ 2131998 h 2701567"/>
                <a:gd name="connsiteX5" fmla="*/ 4033445 w 4190492"/>
                <a:gd name="connsiteY5" fmla="*/ 425013 h 2701567"/>
                <a:gd name="connsiteX6" fmla="*/ 2165136 w 4190492"/>
                <a:gd name="connsiteY6" fmla="*/ 945767 h 2701567"/>
                <a:gd name="connsiteX7" fmla="*/ 0 w 4190492"/>
                <a:gd name="connsiteY7" fmla="*/ 19828 h 2701567"/>
                <a:gd name="connsiteX0" fmla="*/ 20844 w 4211336"/>
                <a:gd name="connsiteY0" fmla="*/ 19828 h 2625804"/>
                <a:gd name="connsiteX1" fmla="*/ 67315 w 4211336"/>
                <a:gd name="connsiteY1" fmla="*/ 1984235 h 2625804"/>
                <a:gd name="connsiteX2" fmla="*/ 1956401 w 4211336"/>
                <a:gd name="connsiteY2" fmla="*/ 2623146 h 2625804"/>
                <a:gd name="connsiteX3" fmla="*/ 3152253 w 4211336"/>
                <a:gd name="connsiteY3" fmla="*/ 1732655 h 2625804"/>
                <a:gd name="connsiteX4" fmla="*/ 4211336 w 4211336"/>
                <a:gd name="connsiteY4" fmla="*/ 2131998 h 2625804"/>
                <a:gd name="connsiteX5" fmla="*/ 4054289 w 4211336"/>
                <a:gd name="connsiteY5" fmla="*/ 425013 h 2625804"/>
                <a:gd name="connsiteX6" fmla="*/ 2185980 w 4211336"/>
                <a:gd name="connsiteY6" fmla="*/ 945767 h 2625804"/>
                <a:gd name="connsiteX7" fmla="*/ 20844 w 4211336"/>
                <a:gd name="connsiteY7" fmla="*/ 19828 h 2625804"/>
                <a:gd name="connsiteX0" fmla="*/ 143234 w 4333726"/>
                <a:gd name="connsiteY0" fmla="*/ 19828 h 2625804"/>
                <a:gd name="connsiteX1" fmla="*/ 189705 w 4333726"/>
                <a:gd name="connsiteY1" fmla="*/ 1984235 h 2625804"/>
                <a:gd name="connsiteX2" fmla="*/ 2078791 w 4333726"/>
                <a:gd name="connsiteY2" fmla="*/ 2623146 h 2625804"/>
                <a:gd name="connsiteX3" fmla="*/ 3274643 w 4333726"/>
                <a:gd name="connsiteY3" fmla="*/ 1732655 h 2625804"/>
                <a:gd name="connsiteX4" fmla="*/ 4333726 w 4333726"/>
                <a:gd name="connsiteY4" fmla="*/ 2131998 h 2625804"/>
                <a:gd name="connsiteX5" fmla="*/ 4176679 w 4333726"/>
                <a:gd name="connsiteY5" fmla="*/ 425013 h 2625804"/>
                <a:gd name="connsiteX6" fmla="*/ 2308370 w 4333726"/>
                <a:gd name="connsiteY6" fmla="*/ 945767 h 2625804"/>
                <a:gd name="connsiteX7" fmla="*/ 143234 w 4333726"/>
                <a:gd name="connsiteY7" fmla="*/ 19828 h 2625804"/>
                <a:gd name="connsiteX0" fmla="*/ 143234 w 4333726"/>
                <a:gd name="connsiteY0" fmla="*/ 19828 h 2483373"/>
                <a:gd name="connsiteX1" fmla="*/ 189705 w 4333726"/>
                <a:gd name="connsiteY1" fmla="*/ 1984235 h 2483373"/>
                <a:gd name="connsiteX2" fmla="*/ 2149982 w 4333726"/>
                <a:gd name="connsiteY2" fmla="*/ 2479648 h 2483373"/>
                <a:gd name="connsiteX3" fmla="*/ 3274643 w 4333726"/>
                <a:gd name="connsiteY3" fmla="*/ 1732655 h 2483373"/>
                <a:gd name="connsiteX4" fmla="*/ 4333726 w 4333726"/>
                <a:gd name="connsiteY4" fmla="*/ 2131998 h 2483373"/>
                <a:gd name="connsiteX5" fmla="*/ 4176679 w 4333726"/>
                <a:gd name="connsiteY5" fmla="*/ 425013 h 2483373"/>
                <a:gd name="connsiteX6" fmla="*/ 2308370 w 4333726"/>
                <a:gd name="connsiteY6" fmla="*/ 945767 h 2483373"/>
                <a:gd name="connsiteX7" fmla="*/ 143234 w 4333726"/>
                <a:gd name="connsiteY7" fmla="*/ 19828 h 2483373"/>
                <a:gd name="connsiteX0" fmla="*/ 190462 w 4278447"/>
                <a:gd name="connsiteY0" fmla="*/ 19821 h 2483850"/>
                <a:gd name="connsiteX1" fmla="*/ 134426 w 4278447"/>
                <a:gd name="connsiteY1" fmla="*/ 1984712 h 2483850"/>
                <a:gd name="connsiteX2" fmla="*/ 2094703 w 4278447"/>
                <a:gd name="connsiteY2" fmla="*/ 2480125 h 2483850"/>
                <a:gd name="connsiteX3" fmla="*/ 3219364 w 4278447"/>
                <a:gd name="connsiteY3" fmla="*/ 1733132 h 2483850"/>
                <a:gd name="connsiteX4" fmla="*/ 4278447 w 4278447"/>
                <a:gd name="connsiteY4" fmla="*/ 2132475 h 2483850"/>
                <a:gd name="connsiteX5" fmla="*/ 4121400 w 4278447"/>
                <a:gd name="connsiteY5" fmla="*/ 425490 h 2483850"/>
                <a:gd name="connsiteX6" fmla="*/ 2253091 w 4278447"/>
                <a:gd name="connsiteY6" fmla="*/ 946244 h 2483850"/>
                <a:gd name="connsiteX7" fmla="*/ 190462 w 4278447"/>
                <a:gd name="connsiteY7" fmla="*/ 19821 h 2483850"/>
                <a:gd name="connsiteX0" fmla="*/ 190462 w 4278447"/>
                <a:gd name="connsiteY0" fmla="*/ 19821 h 2156048"/>
                <a:gd name="connsiteX1" fmla="*/ 134426 w 4278447"/>
                <a:gd name="connsiteY1" fmla="*/ 1984712 h 2156048"/>
                <a:gd name="connsiteX2" fmla="*/ 1903535 w 4278447"/>
                <a:gd name="connsiteY2" fmla="*/ 2125032 h 2156048"/>
                <a:gd name="connsiteX3" fmla="*/ 3219364 w 4278447"/>
                <a:gd name="connsiteY3" fmla="*/ 1733132 h 2156048"/>
                <a:gd name="connsiteX4" fmla="*/ 4278447 w 4278447"/>
                <a:gd name="connsiteY4" fmla="*/ 2132475 h 2156048"/>
                <a:gd name="connsiteX5" fmla="*/ 4121400 w 4278447"/>
                <a:gd name="connsiteY5" fmla="*/ 425490 h 2156048"/>
                <a:gd name="connsiteX6" fmla="*/ 2253091 w 4278447"/>
                <a:gd name="connsiteY6" fmla="*/ 946244 h 2156048"/>
                <a:gd name="connsiteX7" fmla="*/ 190462 w 4278447"/>
                <a:gd name="connsiteY7" fmla="*/ 19821 h 2156048"/>
                <a:gd name="connsiteX0" fmla="*/ 190462 w 4123444"/>
                <a:gd name="connsiteY0" fmla="*/ 19821 h 2296520"/>
                <a:gd name="connsiteX1" fmla="*/ 134426 w 4123444"/>
                <a:gd name="connsiteY1" fmla="*/ 1984712 h 2296520"/>
                <a:gd name="connsiteX2" fmla="*/ 1903535 w 4123444"/>
                <a:gd name="connsiteY2" fmla="*/ 2125032 h 2296520"/>
                <a:gd name="connsiteX3" fmla="*/ 3219364 w 4123444"/>
                <a:gd name="connsiteY3" fmla="*/ 1733132 h 2296520"/>
                <a:gd name="connsiteX4" fmla="*/ 4076058 w 4123444"/>
                <a:gd name="connsiteY4" fmla="*/ 2296520 h 2296520"/>
                <a:gd name="connsiteX5" fmla="*/ 4121400 w 4123444"/>
                <a:gd name="connsiteY5" fmla="*/ 425490 h 2296520"/>
                <a:gd name="connsiteX6" fmla="*/ 2253091 w 4123444"/>
                <a:gd name="connsiteY6" fmla="*/ 946244 h 2296520"/>
                <a:gd name="connsiteX7" fmla="*/ 190462 w 4123444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50461 w 4137778"/>
                <a:gd name="connsiteY3" fmla="*/ 1653026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743959 w 4137778"/>
                <a:gd name="connsiteY2" fmla="*/ 2008680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71208 h 2347907"/>
                <a:gd name="connsiteX1" fmla="*/ 134426 w 4137778"/>
                <a:gd name="connsiteY1" fmla="*/ 2036099 h 2347907"/>
                <a:gd name="connsiteX2" fmla="*/ 1743959 w 4137778"/>
                <a:gd name="connsiteY2" fmla="*/ 2060067 h 2347907"/>
                <a:gd name="connsiteX3" fmla="*/ 3005036 w 4137778"/>
                <a:gd name="connsiteY3" fmla="*/ 1420314 h 2347907"/>
                <a:gd name="connsiteX4" fmla="*/ 4076058 w 4137778"/>
                <a:gd name="connsiteY4" fmla="*/ 2347907 h 2347907"/>
                <a:gd name="connsiteX5" fmla="*/ 4121400 w 4137778"/>
                <a:gd name="connsiteY5" fmla="*/ 476877 h 2347907"/>
                <a:gd name="connsiteX6" fmla="*/ 2524006 w 4137778"/>
                <a:gd name="connsiteY6" fmla="*/ 157021 h 2347907"/>
                <a:gd name="connsiteX7" fmla="*/ 190462 w 4137778"/>
                <a:gd name="connsiteY7" fmla="*/ 71208 h 2347907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43959 w 4136561"/>
                <a:gd name="connsiteY2" fmla="*/ 2074782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172559 w 4136561"/>
                <a:gd name="connsiteY2" fmla="*/ 2038616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71870 w 4136561"/>
                <a:gd name="connsiteY2" fmla="*/ 2076014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33338 h 2310037"/>
                <a:gd name="connsiteX1" fmla="*/ 134426 w 4136561"/>
                <a:gd name="connsiteY1" fmla="*/ 1998229 h 2310037"/>
                <a:gd name="connsiteX2" fmla="*/ 1771870 w 4136561"/>
                <a:gd name="connsiteY2" fmla="*/ 2023429 h 2310037"/>
                <a:gd name="connsiteX3" fmla="*/ 3005036 w 4136561"/>
                <a:gd name="connsiteY3" fmla="*/ 1382444 h 2310037"/>
                <a:gd name="connsiteX4" fmla="*/ 4076058 w 4136561"/>
                <a:gd name="connsiteY4" fmla="*/ 2310037 h 2310037"/>
                <a:gd name="connsiteX5" fmla="*/ 4119314 w 4136561"/>
                <a:gd name="connsiteY5" fmla="*/ 854272 h 2310037"/>
                <a:gd name="connsiteX6" fmla="*/ 2030307 w 4136561"/>
                <a:gd name="connsiteY6" fmla="*/ 556427 h 2310037"/>
                <a:gd name="connsiteX7" fmla="*/ 190462 w 4136561"/>
                <a:gd name="connsiteY7" fmla="*/ 33338 h 2310037"/>
                <a:gd name="connsiteX0" fmla="*/ 190462 w 4105009"/>
                <a:gd name="connsiteY0" fmla="*/ 29852 h 2306551"/>
                <a:gd name="connsiteX1" fmla="*/ 134426 w 4105009"/>
                <a:gd name="connsiteY1" fmla="*/ 1994743 h 2306551"/>
                <a:gd name="connsiteX2" fmla="*/ 1771870 w 4105009"/>
                <a:gd name="connsiteY2" fmla="*/ 2019943 h 2306551"/>
                <a:gd name="connsiteX3" fmla="*/ 3005036 w 4105009"/>
                <a:gd name="connsiteY3" fmla="*/ 1378958 h 2306551"/>
                <a:gd name="connsiteX4" fmla="*/ 4076058 w 4105009"/>
                <a:gd name="connsiteY4" fmla="*/ 2306551 h 2306551"/>
                <a:gd name="connsiteX5" fmla="*/ 4016072 w 4105009"/>
                <a:gd name="connsiteY5" fmla="*/ 343426 h 2306551"/>
                <a:gd name="connsiteX6" fmla="*/ 2030307 w 4105009"/>
                <a:gd name="connsiteY6" fmla="*/ 552941 h 2306551"/>
                <a:gd name="connsiteX7" fmla="*/ 190462 w 4105009"/>
                <a:gd name="connsiteY7" fmla="*/ 29852 h 2306551"/>
                <a:gd name="connsiteX0" fmla="*/ 190462 w 4105009"/>
                <a:gd name="connsiteY0" fmla="*/ 29852 h 2819487"/>
                <a:gd name="connsiteX1" fmla="*/ 134426 w 4105009"/>
                <a:gd name="connsiteY1" fmla="*/ 1994743 h 2819487"/>
                <a:gd name="connsiteX2" fmla="*/ 1771870 w 4105009"/>
                <a:gd name="connsiteY2" fmla="*/ 2019943 h 2819487"/>
                <a:gd name="connsiteX3" fmla="*/ 3166779 w 4105009"/>
                <a:gd name="connsiteY3" fmla="*/ 2817990 h 2819487"/>
                <a:gd name="connsiteX4" fmla="*/ 4076058 w 4105009"/>
                <a:gd name="connsiteY4" fmla="*/ 2306551 h 2819487"/>
                <a:gd name="connsiteX5" fmla="*/ 4016072 w 4105009"/>
                <a:gd name="connsiteY5" fmla="*/ 343426 h 2819487"/>
                <a:gd name="connsiteX6" fmla="*/ 2030307 w 4105009"/>
                <a:gd name="connsiteY6" fmla="*/ 552941 h 2819487"/>
                <a:gd name="connsiteX7" fmla="*/ 190462 w 4105009"/>
                <a:gd name="connsiteY7" fmla="*/ 29852 h 2819487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166779 w 4053461"/>
                <a:gd name="connsiteY3" fmla="*/ 2817990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243383 w 4053461"/>
                <a:gd name="connsiteY3" fmla="*/ 2340433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6352 h 3621754"/>
                <a:gd name="connsiteX1" fmla="*/ 134426 w 4094272"/>
                <a:gd name="connsiteY1" fmla="*/ 2001243 h 3621754"/>
                <a:gd name="connsiteX2" fmla="*/ 1771870 w 4094272"/>
                <a:gd name="connsiteY2" fmla="*/ 2026443 h 3621754"/>
                <a:gd name="connsiteX3" fmla="*/ 3243383 w 4094272"/>
                <a:gd name="connsiteY3" fmla="*/ 2346933 h 3621754"/>
                <a:gd name="connsiteX4" fmla="*/ 4009235 w 4094272"/>
                <a:gd name="connsiteY4" fmla="*/ 3621754 h 3621754"/>
                <a:gd name="connsiteX5" fmla="*/ 4086948 w 4094272"/>
                <a:gd name="connsiteY5" fmla="*/ 1304006 h 3621754"/>
                <a:gd name="connsiteX6" fmla="*/ 2030307 w 4094272"/>
                <a:gd name="connsiteY6" fmla="*/ 559441 h 3621754"/>
                <a:gd name="connsiteX7" fmla="*/ 190462 w 4094272"/>
                <a:gd name="connsiteY7" fmla="*/ 36352 h 3621754"/>
                <a:gd name="connsiteX0" fmla="*/ 190462 w 4094272"/>
                <a:gd name="connsiteY0" fmla="*/ 29838 h 3615240"/>
                <a:gd name="connsiteX1" fmla="*/ 134426 w 4094272"/>
                <a:gd name="connsiteY1" fmla="*/ 1994729 h 3615240"/>
                <a:gd name="connsiteX2" fmla="*/ 1771870 w 4094272"/>
                <a:gd name="connsiteY2" fmla="*/ 2019929 h 3615240"/>
                <a:gd name="connsiteX3" fmla="*/ 3243383 w 4094272"/>
                <a:gd name="connsiteY3" fmla="*/ 2340419 h 3615240"/>
                <a:gd name="connsiteX4" fmla="*/ 4009235 w 4094272"/>
                <a:gd name="connsiteY4" fmla="*/ 3615240 h 3615240"/>
                <a:gd name="connsiteX5" fmla="*/ 4086948 w 4094272"/>
                <a:gd name="connsiteY5" fmla="*/ 1297492 h 3615240"/>
                <a:gd name="connsiteX6" fmla="*/ 1726182 w 4094272"/>
                <a:gd name="connsiteY6" fmla="*/ 692523 h 3615240"/>
                <a:gd name="connsiteX7" fmla="*/ 190462 w 4094272"/>
                <a:gd name="connsiteY7" fmla="*/ 29838 h 3615240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3243383 w 4094272"/>
                <a:gd name="connsiteY3" fmla="*/ 2348372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17012 h 3602414"/>
                <a:gd name="connsiteX1" fmla="*/ 134426 w 4094272"/>
                <a:gd name="connsiteY1" fmla="*/ 1981903 h 3602414"/>
                <a:gd name="connsiteX2" fmla="*/ 1404029 w 4094272"/>
                <a:gd name="connsiteY2" fmla="*/ 2253189 h 3602414"/>
                <a:gd name="connsiteX3" fmla="*/ 2957952 w 4094272"/>
                <a:gd name="connsiteY3" fmla="*/ 2402432 h 3602414"/>
                <a:gd name="connsiteX4" fmla="*/ 4009235 w 4094272"/>
                <a:gd name="connsiteY4" fmla="*/ 3602414 h 3602414"/>
                <a:gd name="connsiteX5" fmla="*/ 4086948 w 4094272"/>
                <a:gd name="connsiteY5" fmla="*/ 1284666 h 3602414"/>
                <a:gd name="connsiteX6" fmla="*/ 1726182 w 4094272"/>
                <a:gd name="connsiteY6" fmla="*/ 679697 h 3602414"/>
                <a:gd name="connsiteX7" fmla="*/ 190462 w 4094272"/>
                <a:gd name="connsiteY7" fmla="*/ 17012 h 3602414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26182 w 4094272"/>
                <a:gd name="connsiteY6" fmla="*/ 662685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207590"/>
                <a:gd name="connsiteY0" fmla="*/ 0 h 3585402"/>
                <a:gd name="connsiteX1" fmla="*/ 134426 w 4207590"/>
                <a:gd name="connsiteY1" fmla="*/ 1964891 h 3585402"/>
                <a:gd name="connsiteX2" fmla="*/ 1404029 w 4207590"/>
                <a:gd name="connsiteY2" fmla="*/ 2236177 h 3585402"/>
                <a:gd name="connsiteX3" fmla="*/ 2883153 w 4207590"/>
                <a:gd name="connsiteY3" fmla="*/ 2065133 h 3585402"/>
                <a:gd name="connsiteX4" fmla="*/ 4009235 w 4207590"/>
                <a:gd name="connsiteY4" fmla="*/ 3585402 h 3585402"/>
                <a:gd name="connsiteX5" fmla="*/ 4205929 w 4207590"/>
                <a:gd name="connsiteY5" fmla="*/ 398471 h 3585402"/>
                <a:gd name="connsiteX6" fmla="*/ 1788067 w 4207590"/>
                <a:gd name="connsiteY6" fmla="*/ 774722 h 3585402"/>
                <a:gd name="connsiteX7" fmla="*/ 190462 w 4207590"/>
                <a:gd name="connsiteY7" fmla="*/ 0 h 3585402"/>
                <a:gd name="connsiteX0" fmla="*/ 190462 w 4221873"/>
                <a:gd name="connsiteY0" fmla="*/ 0 h 2237633"/>
                <a:gd name="connsiteX1" fmla="*/ 134426 w 4221873"/>
                <a:gd name="connsiteY1" fmla="*/ 1964891 h 2237633"/>
                <a:gd name="connsiteX2" fmla="*/ 1404029 w 4221873"/>
                <a:gd name="connsiteY2" fmla="*/ 2236177 h 2237633"/>
                <a:gd name="connsiteX3" fmla="*/ 2883153 w 4221873"/>
                <a:gd name="connsiteY3" fmla="*/ 2065133 h 2237633"/>
                <a:gd name="connsiteX4" fmla="*/ 4159512 w 4221873"/>
                <a:gd name="connsiteY4" fmla="*/ 1897817 h 2237633"/>
                <a:gd name="connsiteX5" fmla="*/ 4205929 w 4221873"/>
                <a:gd name="connsiteY5" fmla="*/ 398471 h 2237633"/>
                <a:gd name="connsiteX6" fmla="*/ 1788067 w 4221873"/>
                <a:gd name="connsiteY6" fmla="*/ 774722 h 2237633"/>
                <a:gd name="connsiteX7" fmla="*/ 190462 w 4221873"/>
                <a:gd name="connsiteY7" fmla="*/ 0 h 2237633"/>
                <a:gd name="connsiteX0" fmla="*/ 190462 w 4221873"/>
                <a:gd name="connsiteY0" fmla="*/ 0 h 2237359"/>
                <a:gd name="connsiteX1" fmla="*/ 134426 w 4221873"/>
                <a:gd name="connsiteY1" fmla="*/ 1964891 h 2237359"/>
                <a:gd name="connsiteX2" fmla="*/ 1404029 w 4221873"/>
                <a:gd name="connsiteY2" fmla="*/ 2236177 h 2237359"/>
                <a:gd name="connsiteX3" fmla="*/ 4159512 w 4221873"/>
                <a:gd name="connsiteY3" fmla="*/ 1897817 h 2237359"/>
                <a:gd name="connsiteX4" fmla="*/ 4205929 w 4221873"/>
                <a:gd name="connsiteY4" fmla="*/ 398471 h 2237359"/>
                <a:gd name="connsiteX5" fmla="*/ 1788067 w 4221873"/>
                <a:gd name="connsiteY5" fmla="*/ 774722 h 2237359"/>
                <a:gd name="connsiteX6" fmla="*/ 190462 w 4221873"/>
                <a:gd name="connsiteY6" fmla="*/ 0 h 2237359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788067 w 4210671"/>
                <a:gd name="connsiteY5" fmla="*/ 774722 h 2236335"/>
                <a:gd name="connsiteX6" fmla="*/ 190462 w 4210671"/>
                <a:gd name="connsiteY6" fmla="*/ 0 h 2236335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875749 w 4210671"/>
                <a:gd name="connsiteY5" fmla="*/ 723942 h 2236335"/>
                <a:gd name="connsiteX6" fmla="*/ 190462 w 4210671"/>
                <a:gd name="connsiteY6" fmla="*/ 0 h 2236335"/>
                <a:gd name="connsiteX0" fmla="*/ 190462 w 4210671"/>
                <a:gd name="connsiteY0" fmla="*/ 0 h 2048506"/>
                <a:gd name="connsiteX1" fmla="*/ 134426 w 4210671"/>
                <a:gd name="connsiteY1" fmla="*/ 1964891 h 2048506"/>
                <a:gd name="connsiteX2" fmla="*/ 1839003 w 4210671"/>
                <a:gd name="connsiteY2" fmla="*/ 1643281 h 2048506"/>
                <a:gd name="connsiteX3" fmla="*/ 4106592 w 4210671"/>
                <a:gd name="connsiteY3" fmla="*/ 2048506 h 2048506"/>
                <a:gd name="connsiteX4" fmla="*/ 4205929 w 4210671"/>
                <a:gd name="connsiteY4" fmla="*/ 398471 h 2048506"/>
                <a:gd name="connsiteX5" fmla="*/ 1875749 w 4210671"/>
                <a:gd name="connsiteY5" fmla="*/ 723942 h 2048506"/>
                <a:gd name="connsiteX6" fmla="*/ 190462 w 4210671"/>
                <a:gd name="connsiteY6" fmla="*/ 0 h 2048506"/>
                <a:gd name="connsiteX0" fmla="*/ 190462 w 4210671"/>
                <a:gd name="connsiteY0" fmla="*/ 0 h 2192532"/>
                <a:gd name="connsiteX1" fmla="*/ 134426 w 4210671"/>
                <a:gd name="connsiteY1" fmla="*/ 1964891 h 2192532"/>
                <a:gd name="connsiteX2" fmla="*/ 1839003 w 4210671"/>
                <a:gd name="connsiteY2" fmla="*/ 1643281 h 2192532"/>
                <a:gd name="connsiteX3" fmla="*/ 4106592 w 4210671"/>
                <a:gd name="connsiteY3" fmla="*/ 2048506 h 2192532"/>
                <a:gd name="connsiteX4" fmla="*/ 4205929 w 4210671"/>
                <a:gd name="connsiteY4" fmla="*/ 398471 h 2192532"/>
                <a:gd name="connsiteX5" fmla="*/ 1875749 w 4210671"/>
                <a:gd name="connsiteY5" fmla="*/ 723942 h 2192532"/>
                <a:gd name="connsiteX6" fmla="*/ 190462 w 4210671"/>
                <a:gd name="connsiteY6" fmla="*/ 0 h 2192532"/>
                <a:gd name="connsiteX0" fmla="*/ 190462 w 4210671"/>
                <a:gd name="connsiteY0" fmla="*/ 0 h 2154312"/>
                <a:gd name="connsiteX1" fmla="*/ 134426 w 4210671"/>
                <a:gd name="connsiteY1" fmla="*/ 1964891 h 2154312"/>
                <a:gd name="connsiteX2" fmla="*/ 1860318 w 4210671"/>
                <a:gd name="connsiteY2" fmla="*/ 1349100 h 2154312"/>
                <a:gd name="connsiteX3" fmla="*/ 4106592 w 4210671"/>
                <a:gd name="connsiteY3" fmla="*/ 2048506 h 2154312"/>
                <a:gd name="connsiteX4" fmla="*/ 4205929 w 4210671"/>
                <a:gd name="connsiteY4" fmla="*/ 398471 h 2154312"/>
                <a:gd name="connsiteX5" fmla="*/ 1875749 w 4210671"/>
                <a:gd name="connsiteY5" fmla="*/ 723942 h 2154312"/>
                <a:gd name="connsiteX6" fmla="*/ 190462 w 4210671"/>
                <a:gd name="connsiteY6" fmla="*/ 0 h 2154312"/>
                <a:gd name="connsiteX0" fmla="*/ 190462 w 4210671"/>
                <a:gd name="connsiteY0" fmla="*/ 217257 h 2371569"/>
                <a:gd name="connsiteX1" fmla="*/ 134426 w 4210671"/>
                <a:gd name="connsiteY1" fmla="*/ 2182148 h 2371569"/>
                <a:gd name="connsiteX2" fmla="*/ 1860318 w 4210671"/>
                <a:gd name="connsiteY2" fmla="*/ 1566357 h 2371569"/>
                <a:gd name="connsiteX3" fmla="*/ 4106592 w 4210671"/>
                <a:gd name="connsiteY3" fmla="*/ 2265763 h 2371569"/>
                <a:gd name="connsiteX4" fmla="*/ 4205929 w 4210671"/>
                <a:gd name="connsiteY4" fmla="*/ 615728 h 2371569"/>
                <a:gd name="connsiteX5" fmla="*/ 1875749 w 4210671"/>
                <a:gd name="connsiteY5" fmla="*/ 941199 h 2371569"/>
                <a:gd name="connsiteX6" fmla="*/ 190462 w 4210671"/>
                <a:gd name="connsiteY6" fmla="*/ 217257 h 2371569"/>
                <a:gd name="connsiteX0" fmla="*/ 190462 w 4210671"/>
                <a:gd name="connsiteY0" fmla="*/ 426144 h 2580456"/>
                <a:gd name="connsiteX1" fmla="*/ 134426 w 4210671"/>
                <a:gd name="connsiteY1" fmla="*/ 2391035 h 2580456"/>
                <a:gd name="connsiteX2" fmla="*/ 1860318 w 4210671"/>
                <a:gd name="connsiteY2" fmla="*/ 1775244 h 2580456"/>
                <a:gd name="connsiteX3" fmla="*/ 4106592 w 4210671"/>
                <a:gd name="connsiteY3" fmla="*/ 2474650 h 2580456"/>
                <a:gd name="connsiteX4" fmla="*/ 4205929 w 4210671"/>
                <a:gd name="connsiteY4" fmla="*/ 824615 h 2580456"/>
                <a:gd name="connsiteX5" fmla="*/ 1945222 w 4210671"/>
                <a:gd name="connsiteY5" fmla="*/ 191273 h 2580456"/>
                <a:gd name="connsiteX6" fmla="*/ 190462 w 4210671"/>
                <a:gd name="connsiteY6" fmla="*/ 426144 h 2580456"/>
                <a:gd name="connsiteX0" fmla="*/ 190462 w 4210671"/>
                <a:gd name="connsiteY0" fmla="*/ 847958 h 3002270"/>
                <a:gd name="connsiteX1" fmla="*/ 134426 w 4210671"/>
                <a:gd name="connsiteY1" fmla="*/ 2812849 h 3002270"/>
                <a:gd name="connsiteX2" fmla="*/ 1860318 w 4210671"/>
                <a:gd name="connsiteY2" fmla="*/ 2197058 h 3002270"/>
                <a:gd name="connsiteX3" fmla="*/ 4106592 w 4210671"/>
                <a:gd name="connsiteY3" fmla="*/ 2896464 h 3002270"/>
                <a:gd name="connsiteX4" fmla="*/ 4205929 w 4210671"/>
                <a:gd name="connsiteY4" fmla="*/ 1246429 h 3002270"/>
                <a:gd name="connsiteX5" fmla="*/ 1988642 w 4210671"/>
                <a:gd name="connsiteY5" fmla="*/ 13828 h 3002270"/>
                <a:gd name="connsiteX6" fmla="*/ 190462 w 4210671"/>
                <a:gd name="connsiteY6" fmla="*/ 847958 h 3002270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3360 h 2417672"/>
                <a:gd name="connsiteX1" fmla="*/ 134426 w 4210671"/>
                <a:gd name="connsiteY1" fmla="*/ 2228251 h 2417672"/>
                <a:gd name="connsiteX2" fmla="*/ 1860318 w 4210671"/>
                <a:gd name="connsiteY2" fmla="*/ 1612460 h 2417672"/>
                <a:gd name="connsiteX3" fmla="*/ 4106592 w 4210671"/>
                <a:gd name="connsiteY3" fmla="*/ 2311866 h 2417672"/>
                <a:gd name="connsiteX4" fmla="*/ 4205929 w 4210671"/>
                <a:gd name="connsiteY4" fmla="*/ 661831 h 2417672"/>
                <a:gd name="connsiteX5" fmla="*/ 2811299 w 4210671"/>
                <a:gd name="connsiteY5" fmla="*/ 635122 h 2417672"/>
                <a:gd name="connsiteX6" fmla="*/ 190462 w 4210671"/>
                <a:gd name="connsiteY6" fmla="*/ 263360 h 2417672"/>
                <a:gd name="connsiteX0" fmla="*/ 190462 w 4210671"/>
                <a:gd name="connsiteY0" fmla="*/ 282818 h 2437130"/>
                <a:gd name="connsiteX1" fmla="*/ 134426 w 4210671"/>
                <a:gd name="connsiteY1" fmla="*/ 2247709 h 2437130"/>
                <a:gd name="connsiteX2" fmla="*/ 1860318 w 4210671"/>
                <a:gd name="connsiteY2" fmla="*/ 1631918 h 2437130"/>
                <a:gd name="connsiteX3" fmla="*/ 4106592 w 4210671"/>
                <a:gd name="connsiteY3" fmla="*/ 2331324 h 2437130"/>
                <a:gd name="connsiteX4" fmla="*/ 4205929 w 4210671"/>
                <a:gd name="connsiteY4" fmla="*/ 681289 h 2437130"/>
                <a:gd name="connsiteX5" fmla="*/ 2049255 w 4210671"/>
                <a:gd name="connsiteY5" fmla="*/ 544412 h 2437130"/>
                <a:gd name="connsiteX6" fmla="*/ 190462 w 4210671"/>
                <a:gd name="connsiteY6" fmla="*/ 282818 h 2437130"/>
                <a:gd name="connsiteX0" fmla="*/ 190462 w 4210671"/>
                <a:gd name="connsiteY0" fmla="*/ 251023 h 2405335"/>
                <a:gd name="connsiteX1" fmla="*/ 134426 w 4210671"/>
                <a:gd name="connsiteY1" fmla="*/ 2215914 h 2405335"/>
                <a:gd name="connsiteX2" fmla="*/ 1860318 w 4210671"/>
                <a:gd name="connsiteY2" fmla="*/ 1600123 h 2405335"/>
                <a:gd name="connsiteX3" fmla="*/ 4106592 w 4210671"/>
                <a:gd name="connsiteY3" fmla="*/ 2299529 h 2405335"/>
                <a:gd name="connsiteX4" fmla="*/ 4205929 w 4210671"/>
                <a:gd name="connsiteY4" fmla="*/ 649494 h 2405335"/>
                <a:gd name="connsiteX5" fmla="*/ 2609602 w 4210671"/>
                <a:gd name="connsiteY5" fmla="*/ 701321 h 2405335"/>
                <a:gd name="connsiteX6" fmla="*/ 190462 w 4210671"/>
                <a:gd name="connsiteY6" fmla="*/ 251023 h 2405335"/>
                <a:gd name="connsiteX0" fmla="*/ 190462 w 4182985"/>
                <a:gd name="connsiteY0" fmla="*/ 313442 h 2467754"/>
                <a:gd name="connsiteX1" fmla="*/ 134426 w 4182985"/>
                <a:gd name="connsiteY1" fmla="*/ 2278333 h 2467754"/>
                <a:gd name="connsiteX2" fmla="*/ 1860318 w 4182985"/>
                <a:gd name="connsiteY2" fmla="*/ 1662542 h 2467754"/>
                <a:gd name="connsiteX3" fmla="*/ 4106592 w 4182985"/>
                <a:gd name="connsiteY3" fmla="*/ 2361948 h 2467754"/>
                <a:gd name="connsiteX4" fmla="*/ 4173509 w 4182985"/>
                <a:gd name="connsiteY4" fmla="*/ 0 h 2467754"/>
                <a:gd name="connsiteX5" fmla="*/ 2609602 w 4182985"/>
                <a:gd name="connsiteY5" fmla="*/ 763740 h 2467754"/>
                <a:gd name="connsiteX6" fmla="*/ 190462 w 4182985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09602 w 4182986"/>
                <a:gd name="connsiteY5" fmla="*/ 76374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712311 w 4182986"/>
                <a:gd name="connsiteY5" fmla="*/ 108526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547568"/>
                <a:gd name="connsiteX1" fmla="*/ 134426 w 4182986"/>
                <a:gd name="connsiteY1" fmla="*/ 2278333 h 2547568"/>
                <a:gd name="connsiteX2" fmla="*/ 2746666 w 4182986"/>
                <a:gd name="connsiteY2" fmla="*/ 2182627 h 2547568"/>
                <a:gd name="connsiteX3" fmla="*/ 4106592 w 4182986"/>
                <a:gd name="connsiteY3" fmla="*/ 2361948 h 2547568"/>
                <a:gd name="connsiteX4" fmla="*/ 4173509 w 4182986"/>
                <a:gd name="connsiteY4" fmla="*/ 0 h 2547568"/>
                <a:gd name="connsiteX5" fmla="*/ 2712311 w 4182986"/>
                <a:gd name="connsiteY5" fmla="*/ 1085260 h 2547568"/>
                <a:gd name="connsiteX6" fmla="*/ 190462 w 4182986"/>
                <a:gd name="connsiteY6" fmla="*/ 313442 h 2547568"/>
                <a:gd name="connsiteX0" fmla="*/ 190462 w 4182986"/>
                <a:gd name="connsiteY0" fmla="*/ 313442 h 2632073"/>
                <a:gd name="connsiteX1" fmla="*/ 134426 w 4182986"/>
                <a:gd name="connsiteY1" fmla="*/ 2278333 h 2632073"/>
                <a:gd name="connsiteX2" fmla="*/ 2746666 w 4182986"/>
                <a:gd name="connsiteY2" fmla="*/ 2182627 h 2632073"/>
                <a:gd name="connsiteX3" fmla="*/ 4106592 w 4182986"/>
                <a:gd name="connsiteY3" fmla="*/ 2361948 h 2632073"/>
                <a:gd name="connsiteX4" fmla="*/ 4173509 w 4182986"/>
                <a:gd name="connsiteY4" fmla="*/ 0 h 2632073"/>
                <a:gd name="connsiteX5" fmla="*/ 2712311 w 4182986"/>
                <a:gd name="connsiteY5" fmla="*/ 1085260 h 2632073"/>
                <a:gd name="connsiteX6" fmla="*/ 190462 w 4182986"/>
                <a:gd name="connsiteY6" fmla="*/ 313442 h 2632073"/>
                <a:gd name="connsiteX0" fmla="*/ 190462 w 4186041"/>
                <a:gd name="connsiteY0" fmla="*/ 313442 h 2572398"/>
                <a:gd name="connsiteX1" fmla="*/ 134426 w 4186041"/>
                <a:gd name="connsiteY1" fmla="*/ 2278333 h 2572398"/>
                <a:gd name="connsiteX2" fmla="*/ 2746666 w 4186041"/>
                <a:gd name="connsiteY2" fmla="*/ 2182627 h 2572398"/>
                <a:gd name="connsiteX3" fmla="*/ 4117617 w 4186041"/>
                <a:gd name="connsiteY3" fmla="*/ 1630095 h 2572398"/>
                <a:gd name="connsiteX4" fmla="*/ 4173509 w 4186041"/>
                <a:gd name="connsiteY4" fmla="*/ 0 h 2572398"/>
                <a:gd name="connsiteX5" fmla="*/ 2712311 w 4186041"/>
                <a:gd name="connsiteY5" fmla="*/ 1085260 h 2572398"/>
                <a:gd name="connsiteX6" fmla="*/ 190462 w 4186041"/>
                <a:gd name="connsiteY6" fmla="*/ 313442 h 2572398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1031"/>
                <a:gd name="connsiteX1" fmla="*/ 134426 w 4186041"/>
                <a:gd name="connsiteY1" fmla="*/ 2278333 h 2491031"/>
                <a:gd name="connsiteX2" fmla="*/ 1462449 w 4186041"/>
                <a:gd name="connsiteY2" fmla="*/ 1743345 h 2491031"/>
                <a:gd name="connsiteX3" fmla="*/ 4117617 w 4186041"/>
                <a:gd name="connsiteY3" fmla="*/ 1630095 h 2491031"/>
                <a:gd name="connsiteX4" fmla="*/ 4173509 w 4186041"/>
                <a:gd name="connsiteY4" fmla="*/ 0 h 2491031"/>
                <a:gd name="connsiteX5" fmla="*/ 2712311 w 4186041"/>
                <a:gd name="connsiteY5" fmla="*/ 1085260 h 2491031"/>
                <a:gd name="connsiteX6" fmla="*/ 190462 w 4186041"/>
                <a:gd name="connsiteY6" fmla="*/ 313442 h 2491031"/>
                <a:gd name="connsiteX0" fmla="*/ 190462 w 4186041"/>
                <a:gd name="connsiteY0" fmla="*/ 313442 h 2504282"/>
                <a:gd name="connsiteX1" fmla="*/ 134426 w 4186041"/>
                <a:gd name="connsiteY1" fmla="*/ 2278333 h 2504282"/>
                <a:gd name="connsiteX2" fmla="*/ 2071768 w 4186041"/>
                <a:gd name="connsiteY2" fmla="*/ 1835837 h 2504282"/>
                <a:gd name="connsiteX3" fmla="*/ 4117617 w 4186041"/>
                <a:gd name="connsiteY3" fmla="*/ 1630095 h 2504282"/>
                <a:gd name="connsiteX4" fmla="*/ 4173509 w 4186041"/>
                <a:gd name="connsiteY4" fmla="*/ 0 h 2504282"/>
                <a:gd name="connsiteX5" fmla="*/ 2712311 w 4186041"/>
                <a:gd name="connsiteY5" fmla="*/ 1085260 h 2504282"/>
                <a:gd name="connsiteX6" fmla="*/ 190462 w 4186041"/>
                <a:gd name="connsiteY6" fmla="*/ 313442 h 2504282"/>
                <a:gd name="connsiteX0" fmla="*/ 190462 w 4186041"/>
                <a:gd name="connsiteY0" fmla="*/ 313442 h 2495159"/>
                <a:gd name="connsiteX1" fmla="*/ 134426 w 4186041"/>
                <a:gd name="connsiteY1" fmla="*/ 2278333 h 2495159"/>
                <a:gd name="connsiteX2" fmla="*/ 1894289 w 4186041"/>
                <a:gd name="connsiteY2" fmla="*/ 1773346 h 2495159"/>
                <a:gd name="connsiteX3" fmla="*/ 4117617 w 4186041"/>
                <a:gd name="connsiteY3" fmla="*/ 1630095 h 2495159"/>
                <a:gd name="connsiteX4" fmla="*/ 4173509 w 4186041"/>
                <a:gd name="connsiteY4" fmla="*/ 0 h 2495159"/>
                <a:gd name="connsiteX5" fmla="*/ 2712311 w 4186041"/>
                <a:gd name="connsiteY5" fmla="*/ 1085260 h 2495159"/>
                <a:gd name="connsiteX6" fmla="*/ 190462 w 4186041"/>
                <a:gd name="connsiteY6" fmla="*/ 313442 h 2495159"/>
                <a:gd name="connsiteX0" fmla="*/ 190462 w 4186041"/>
                <a:gd name="connsiteY0" fmla="*/ 313442 h 2283311"/>
                <a:gd name="connsiteX1" fmla="*/ 134426 w 4186041"/>
                <a:gd name="connsiteY1" fmla="*/ 2278333 h 2283311"/>
                <a:gd name="connsiteX2" fmla="*/ 1894289 w 4186041"/>
                <a:gd name="connsiteY2" fmla="*/ 1773346 h 2283311"/>
                <a:gd name="connsiteX3" fmla="*/ 4117617 w 4186041"/>
                <a:gd name="connsiteY3" fmla="*/ 1630095 h 2283311"/>
                <a:gd name="connsiteX4" fmla="*/ 4173509 w 4186041"/>
                <a:gd name="connsiteY4" fmla="*/ 0 h 2283311"/>
                <a:gd name="connsiteX5" fmla="*/ 2712311 w 4186041"/>
                <a:gd name="connsiteY5" fmla="*/ 1085260 h 2283311"/>
                <a:gd name="connsiteX6" fmla="*/ 190462 w 4186041"/>
                <a:gd name="connsiteY6" fmla="*/ 313442 h 228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6041" h="2283311">
                  <a:moveTo>
                    <a:pt x="190462" y="313442"/>
                  </a:moveTo>
                  <a:cubicBezTo>
                    <a:pt x="-53509" y="880135"/>
                    <a:pt x="-52993" y="1980567"/>
                    <a:pt x="134426" y="2278333"/>
                  </a:cubicBezTo>
                  <a:cubicBezTo>
                    <a:pt x="960817" y="2335649"/>
                    <a:pt x="1230424" y="1881386"/>
                    <a:pt x="1894289" y="1773346"/>
                  </a:cubicBezTo>
                  <a:cubicBezTo>
                    <a:pt x="2558154" y="1665306"/>
                    <a:pt x="2966317" y="2878969"/>
                    <a:pt x="4117617" y="1630095"/>
                  </a:cubicBezTo>
                  <a:cubicBezTo>
                    <a:pt x="4202504" y="839186"/>
                    <a:pt x="4191335" y="441362"/>
                    <a:pt x="4173509" y="0"/>
                  </a:cubicBezTo>
                  <a:cubicBezTo>
                    <a:pt x="3552649" y="1002876"/>
                    <a:pt x="3024098" y="1061194"/>
                    <a:pt x="2712311" y="1085260"/>
                  </a:cubicBezTo>
                  <a:cubicBezTo>
                    <a:pt x="2400524" y="1109326"/>
                    <a:pt x="828483" y="280973"/>
                    <a:pt x="190462" y="313442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  <a:alpha val="99000"/>
                  </a:schemeClr>
                </a:gs>
                <a:gs pos="52024">
                  <a:srgbClr val="537685">
                    <a:alpha val="90000"/>
                  </a:srgbClr>
                </a:gs>
                <a:gs pos="90000">
                  <a:schemeClr val="accent1">
                    <a:lumMod val="90000"/>
                    <a:lumOff val="10000"/>
                    <a:alpha val="9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43872D7-0A55-2246-95B4-CC2ABF99A558}"/>
                </a:ext>
              </a:extLst>
            </p:cNvPr>
            <p:cNvSpPr/>
            <p:nvPr/>
          </p:nvSpPr>
          <p:spPr>
            <a:xfrm rot="21580796">
              <a:off x="7728356" y="2496461"/>
              <a:ext cx="4003162" cy="427368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3995991 w 4016711"/>
                <a:gd name="connsiteY0" fmla="*/ 12466 h 3526536"/>
                <a:gd name="connsiteX1" fmla="*/ 2612858 w 4016711"/>
                <a:gd name="connsiteY1" fmla="*/ 1053487 h 3526536"/>
                <a:gd name="connsiteX2" fmla="*/ 616278 w 4016711"/>
                <a:gd name="connsiteY2" fmla="*/ 1305157 h 3526536"/>
                <a:gd name="connsiteX3" fmla="*/ 0 w 4016711"/>
                <a:gd name="connsiteY3" fmla="*/ 1191076 h 3526536"/>
                <a:gd name="connsiteX4" fmla="*/ 555718 w 4016711"/>
                <a:gd name="connsiteY4" fmla="*/ 3526536 h 3526536"/>
                <a:gd name="connsiteX5" fmla="*/ 1513899 w 4016711"/>
                <a:gd name="connsiteY5" fmla="*/ 2462838 h 3526536"/>
                <a:gd name="connsiteX6" fmla="*/ 3049085 w 4016711"/>
                <a:gd name="connsiteY6" fmla="*/ 1909165 h 3526536"/>
                <a:gd name="connsiteX7" fmla="*/ 4010279 w 4016711"/>
                <a:gd name="connsiteY7" fmla="*/ 1469791 h 3526536"/>
                <a:gd name="connsiteX8" fmla="*/ 3995991 w 4016711"/>
                <a:gd name="connsiteY8" fmla="*/ 12466 h 3526536"/>
                <a:gd name="connsiteX0" fmla="*/ 3995991 w 4016711"/>
                <a:gd name="connsiteY0" fmla="*/ 11624 h 3525694"/>
                <a:gd name="connsiteX1" fmla="*/ 2612858 w 4016711"/>
                <a:gd name="connsiteY1" fmla="*/ 1052645 h 3525694"/>
                <a:gd name="connsiteX2" fmla="*/ 1103958 w 4016711"/>
                <a:gd name="connsiteY2" fmla="*/ 283235 h 3525694"/>
                <a:gd name="connsiteX3" fmla="*/ 0 w 4016711"/>
                <a:gd name="connsiteY3" fmla="*/ 1190234 h 3525694"/>
                <a:gd name="connsiteX4" fmla="*/ 555718 w 4016711"/>
                <a:gd name="connsiteY4" fmla="*/ 3525694 h 3525694"/>
                <a:gd name="connsiteX5" fmla="*/ 1513899 w 4016711"/>
                <a:gd name="connsiteY5" fmla="*/ 2461996 h 3525694"/>
                <a:gd name="connsiteX6" fmla="*/ 3049085 w 4016711"/>
                <a:gd name="connsiteY6" fmla="*/ 1908323 h 3525694"/>
                <a:gd name="connsiteX7" fmla="*/ 4010279 w 4016711"/>
                <a:gd name="connsiteY7" fmla="*/ 1468949 h 3525694"/>
                <a:gd name="connsiteX8" fmla="*/ 3995991 w 4016711"/>
                <a:gd name="connsiteY8" fmla="*/ 11624 h 3525694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2818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3199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50875"/>
                <a:gd name="connsiteX1" fmla="*/ 2612858 w 4013863"/>
                <a:gd name="connsiteY1" fmla="*/ 1962586 h 4450875"/>
                <a:gd name="connsiteX2" fmla="*/ 1103958 w 4013863"/>
                <a:gd name="connsiteY2" fmla="*/ 1193176 h 4450875"/>
                <a:gd name="connsiteX3" fmla="*/ 0 w 4013863"/>
                <a:gd name="connsiteY3" fmla="*/ 2100175 h 4450875"/>
                <a:gd name="connsiteX4" fmla="*/ 250918 w 4013863"/>
                <a:gd name="connsiteY4" fmla="*/ 4450875 h 4450875"/>
                <a:gd name="connsiteX5" fmla="*/ 1513899 w 4013863"/>
                <a:gd name="connsiteY5" fmla="*/ 3371937 h 4450875"/>
                <a:gd name="connsiteX6" fmla="*/ 3049085 w 4013863"/>
                <a:gd name="connsiteY6" fmla="*/ 3199264 h 4450875"/>
                <a:gd name="connsiteX7" fmla="*/ 4010279 w 4013863"/>
                <a:gd name="connsiteY7" fmla="*/ 2378890 h 4450875"/>
                <a:gd name="connsiteX8" fmla="*/ 3980751 w 4013863"/>
                <a:gd name="connsiteY8" fmla="*/ 7165 h 4450875"/>
                <a:gd name="connsiteX0" fmla="*/ 4041561 w 4074673"/>
                <a:gd name="connsiteY0" fmla="*/ 7165 h 4450875"/>
                <a:gd name="connsiteX1" fmla="*/ 2673668 w 4074673"/>
                <a:gd name="connsiteY1" fmla="*/ 1962586 h 4450875"/>
                <a:gd name="connsiteX2" fmla="*/ 1164768 w 4074673"/>
                <a:gd name="connsiteY2" fmla="*/ 1193176 h 4450875"/>
                <a:gd name="connsiteX3" fmla="*/ 60810 w 4074673"/>
                <a:gd name="connsiteY3" fmla="*/ 2100175 h 4450875"/>
                <a:gd name="connsiteX4" fmla="*/ 311728 w 4074673"/>
                <a:gd name="connsiteY4" fmla="*/ 4450875 h 4450875"/>
                <a:gd name="connsiteX5" fmla="*/ 1574709 w 4074673"/>
                <a:gd name="connsiteY5" fmla="*/ 3371937 h 4450875"/>
                <a:gd name="connsiteX6" fmla="*/ 3109895 w 4074673"/>
                <a:gd name="connsiteY6" fmla="*/ 3199264 h 4450875"/>
                <a:gd name="connsiteX7" fmla="*/ 4071089 w 4074673"/>
                <a:gd name="connsiteY7" fmla="*/ 2378890 h 4450875"/>
                <a:gd name="connsiteX8" fmla="*/ 4041561 w 4074673"/>
                <a:gd name="connsiteY8" fmla="*/ 7165 h 4450875"/>
                <a:gd name="connsiteX0" fmla="*/ 4074240 w 4107352"/>
                <a:gd name="connsiteY0" fmla="*/ 7165 h 4450875"/>
                <a:gd name="connsiteX1" fmla="*/ 2706347 w 4107352"/>
                <a:gd name="connsiteY1" fmla="*/ 1962586 h 4450875"/>
                <a:gd name="connsiteX2" fmla="*/ 1197447 w 4107352"/>
                <a:gd name="connsiteY2" fmla="*/ 1193176 h 4450875"/>
                <a:gd name="connsiteX3" fmla="*/ 93489 w 4107352"/>
                <a:gd name="connsiteY3" fmla="*/ 2100175 h 4450875"/>
                <a:gd name="connsiteX4" fmla="*/ 344407 w 4107352"/>
                <a:gd name="connsiteY4" fmla="*/ 4450875 h 4450875"/>
                <a:gd name="connsiteX5" fmla="*/ 1607388 w 4107352"/>
                <a:gd name="connsiteY5" fmla="*/ 3371937 h 4450875"/>
                <a:gd name="connsiteX6" fmla="*/ 3142574 w 4107352"/>
                <a:gd name="connsiteY6" fmla="*/ 3199264 h 4450875"/>
                <a:gd name="connsiteX7" fmla="*/ 4103768 w 4107352"/>
                <a:gd name="connsiteY7" fmla="*/ 2378890 h 4450875"/>
                <a:gd name="connsiteX8" fmla="*/ 4074240 w 4107352"/>
                <a:gd name="connsiteY8" fmla="*/ 7165 h 4450875"/>
                <a:gd name="connsiteX0" fmla="*/ 4135196 w 4168308"/>
                <a:gd name="connsiteY0" fmla="*/ 7165 h 4420395"/>
                <a:gd name="connsiteX1" fmla="*/ 2767303 w 4168308"/>
                <a:gd name="connsiteY1" fmla="*/ 1962586 h 4420395"/>
                <a:gd name="connsiteX2" fmla="*/ 1258403 w 4168308"/>
                <a:gd name="connsiteY2" fmla="*/ 1193176 h 4420395"/>
                <a:gd name="connsiteX3" fmla="*/ 154445 w 4168308"/>
                <a:gd name="connsiteY3" fmla="*/ 2100175 h 4420395"/>
                <a:gd name="connsiteX4" fmla="*/ 252963 w 4168308"/>
                <a:gd name="connsiteY4" fmla="*/ 4420395 h 4420395"/>
                <a:gd name="connsiteX5" fmla="*/ 1668344 w 4168308"/>
                <a:gd name="connsiteY5" fmla="*/ 3371937 h 4420395"/>
                <a:gd name="connsiteX6" fmla="*/ 3203530 w 4168308"/>
                <a:gd name="connsiteY6" fmla="*/ 3199264 h 4420395"/>
                <a:gd name="connsiteX7" fmla="*/ 4164724 w 4168308"/>
                <a:gd name="connsiteY7" fmla="*/ 2378890 h 4420395"/>
                <a:gd name="connsiteX8" fmla="*/ 4135196 w 4168308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0590" h="4420395">
                  <a:moveTo>
                    <a:pt x="4107478" y="7165"/>
                  </a:moveTo>
                  <a:cubicBezTo>
                    <a:pt x="3877371" y="-130729"/>
                    <a:pt x="3219050" y="1764918"/>
                    <a:pt x="2739585" y="1962586"/>
                  </a:cubicBezTo>
                  <a:cubicBezTo>
                    <a:pt x="2260120" y="2160254"/>
                    <a:pt x="1666161" y="1170245"/>
                    <a:pt x="1230685" y="1193176"/>
                  </a:cubicBezTo>
                  <a:cubicBezTo>
                    <a:pt x="795209" y="1216107"/>
                    <a:pt x="262655" y="1816631"/>
                    <a:pt x="126727" y="2100175"/>
                  </a:cubicBezTo>
                  <a:cubicBezTo>
                    <a:pt x="-41079" y="2608683"/>
                    <a:pt x="-73910" y="3640337"/>
                    <a:pt x="225245" y="4420395"/>
                  </a:cubicBezTo>
                  <a:cubicBezTo>
                    <a:pt x="487577" y="3778418"/>
                    <a:pt x="1043168" y="3407478"/>
                    <a:pt x="1404034" y="3244049"/>
                  </a:cubicBezTo>
                  <a:cubicBezTo>
                    <a:pt x="1764900" y="3080620"/>
                    <a:pt x="2550024" y="3171826"/>
                    <a:pt x="3175812" y="3199264"/>
                  </a:cubicBezTo>
                  <a:cubicBezTo>
                    <a:pt x="3801600" y="3226702"/>
                    <a:pt x="3942836" y="2710386"/>
                    <a:pt x="4137006" y="2378890"/>
                  </a:cubicBezTo>
                  <a:cubicBezTo>
                    <a:pt x="4148912" y="1462109"/>
                    <a:pt x="4129128" y="727766"/>
                    <a:pt x="4107478" y="7165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25000"/>
                    <a:lumOff val="75000"/>
                    <a:alpha val="90000"/>
                  </a:schemeClr>
                </a:gs>
                <a:gs pos="30000">
                  <a:schemeClr val="accent2">
                    <a:lumMod val="75000"/>
                    <a:lumOff val="25000"/>
                    <a:alpha val="90000"/>
                  </a:schemeClr>
                </a:gs>
                <a:gs pos="79000">
                  <a:schemeClr val="accent2">
                    <a:lumMod val="90000"/>
                    <a:lumOff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4139E6-5404-8A4A-B5C5-C6327F454D17}"/>
                </a:ext>
              </a:extLst>
            </p:cNvPr>
            <p:cNvSpPr/>
            <p:nvPr/>
          </p:nvSpPr>
          <p:spPr>
            <a:xfrm>
              <a:off x="6968944" y="757055"/>
              <a:ext cx="5244551" cy="4846202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44551" h="4846202">
                  <a:moveTo>
                    <a:pt x="5244544" y="357517"/>
                  </a:moveTo>
                  <a:cubicBezTo>
                    <a:pt x="4970458" y="148302"/>
                    <a:pt x="4233625" y="-155226"/>
                    <a:pt x="3706181" y="93316"/>
                  </a:cubicBezTo>
                  <a:cubicBezTo>
                    <a:pt x="3178737" y="341858"/>
                    <a:pt x="2694857" y="1561814"/>
                    <a:pt x="2079881" y="1848768"/>
                  </a:cubicBezTo>
                  <a:cubicBezTo>
                    <a:pt x="1464905" y="2135722"/>
                    <a:pt x="189126" y="1384111"/>
                    <a:pt x="16326" y="1815040"/>
                  </a:cubicBezTo>
                  <a:cubicBezTo>
                    <a:pt x="-47674" y="2248154"/>
                    <a:pt x="79413" y="4215716"/>
                    <a:pt x="346256" y="4846202"/>
                  </a:cubicBezTo>
                  <a:cubicBezTo>
                    <a:pt x="750988" y="3241610"/>
                    <a:pt x="1997775" y="3929752"/>
                    <a:pt x="2559356" y="3452230"/>
                  </a:cubicBezTo>
                  <a:cubicBezTo>
                    <a:pt x="3120937" y="2974708"/>
                    <a:pt x="3270508" y="2016054"/>
                    <a:pt x="3715744" y="1981068"/>
                  </a:cubicBezTo>
                  <a:cubicBezTo>
                    <a:pt x="4160980" y="1946083"/>
                    <a:pt x="4107170" y="2460902"/>
                    <a:pt x="5230770" y="3242317"/>
                  </a:cubicBezTo>
                  <a:cubicBezTo>
                    <a:pt x="5226398" y="1255817"/>
                    <a:pt x="5244987" y="2327203"/>
                    <a:pt x="5244544" y="35751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  <a:lumOff val="50000"/>
                    <a:alpha val="88961"/>
                  </a:schemeClr>
                </a:gs>
                <a:gs pos="36000">
                  <a:schemeClr val="accent1">
                    <a:lumMod val="90000"/>
                    <a:lumOff val="10000"/>
                    <a:alpha val="90251"/>
                  </a:schemeClr>
                </a:gs>
                <a:gs pos="53000">
                  <a:schemeClr val="tx2"/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E622E9-559C-FF42-8C7E-F3643839F5C5}"/>
              </a:ext>
            </a:extLst>
          </p:cNvPr>
          <p:cNvGrpSpPr/>
          <p:nvPr userDrawn="1"/>
        </p:nvGrpSpPr>
        <p:grpSpPr>
          <a:xfrm>
            <a:off x="516626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2628770B-A2C4-8142-8D0D-351DC1895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E8189FE-DBF6-B248-BAF3-150AD9B45D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944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page right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765175"/>
            <a:ext cx="711481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2549525"/>
            <a:ext cx="7106873" cy="362267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B26BC0-6281-0644-A3FB-2EFBE08AA55E}"/>
              </a:ext>
            </a:extLst>
          </p:cNvPr>
          <p:cNvGrpSpPr/>
          <p:nvPr/>
        </p:nvGrpSpPr>
        <p:grpSpPr>
          <a:xfrm flipH="1">
            <a:off x="-1032792" y="603196"/>
            <a:ext cx="4765000" cy="6354196"/>
            <a:chOff x="6968944" y="757055"/>
            <a:chExt cx="5244551" cy="6186860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6C5140-DB32-CE49-9248-B1E25843C5FC}"/>
                </a:ext>
              </a:extLst>
            </p:cNvPr>
            <p:cNvSpPr/>
            <p:nvPr/>
          </p:nvSpPr>
          <p:spPr>
            <a:xfrm>
              <a:off x="7005230" y="2714430"/>
              <a:ext cx="5160923" cy="3590506"/>
            </a:xfrm>
            <a:custGeom>
              <a:avLst/>
              <a:gdLst>
                <a:gd name="connsiteX0" fmla="*/ 112114 w 4268910"/>
                <a:gd name="connsiteY0" fmla="*/ 1390399 h 2043296"/>
                <a:gd name="connsiteX1" fmla="*/ 3617314 w 4268910"/>
                <a:gd name="connsiteY1" fmla="*/ 2032656 h 2043296"/>
                <a:gd name="connsiteX2" fmla="*/ 4052743 w 4268910"/>
                <a:gd name="connsiteY2" fmla="*/ 911428 h 2043296"/>
                <a:gd name="connsiteX3" fmla="*/ 1157143 w 4268910"/>
                <a:gd name="connsiteY3" fmla="*/ 7913 h 2043296"/>
                <a:gd name="connsiteX4" fmla="*/ 112114 w 4268910"/>
                <a:gd name="connsiteY4" fmla="*/ 1390399 h 2043296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246910 w 4403706"/>
                <a:gd name="connsiteY0" fmla="*/ 1383279 h 2036149"/>
                <a:gd name="connsiteX1" fmla="*/ 3752110 w 4403706"/>
                <a:gd name="connsiteY1" fmla="*/ 2025536 h 2036149"/>
                <a:gd name="connsiteX2" fmla="*/ 4187539 w 4403706"/>
                <a:gd name="connsiteY2" fmla="*/ 904308 h 2036149"/>
                <a:gd name="connsiteX3" fmla="*/ 723139 w 4403706"/>
                <a:gd name="connsiteY3" fmla="*/ 7993 h 2036149"/>
                <a:gd name="connsiteX4" fmla="*/ 246910 w 4403706"/>
                <a:gd name="connsiteY4" fmla="*/ 1383279 h 2036149"/>
                <a:gd name="connsiteX0" fmla="*/ 558658 w 4715454"/>
                <a:gd name="connsiteY0" fmla="*/ 1354812 h 2007577"/>
                <a:gd name="connsiteX1" fmla="*/ 4063858 w 4715454"/>
                <a:gd name="connsiteY1" fmla="*/ 1997069 h 2007577"/>
                <a:gd name="connsiteX2" fmla="*/ 4499287 w 4715454"/>
                <a:gd name="connsiteY2" fmla="*/ 875841 h 2007577"/>
                <a:gd name="connsiteX3" fmla="*/ 408487 w 4715454"/>
                <a:gd name="connsiteY3" fmla="*/ 8326 h 2007577"/>
                <a:gd name="connsiteX4" fmla="*/ 558658 w 4715454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302439 w 4459235"/>
                <a:gd name="connsiteY0" fmla="*/ 1354812 h 2007577"/>
                <a:gd name="connsiteX1" fmla="*/ 3807639 w 4459235"/>
                <a:gd name="connsiteY1" fmla="*/ 1997069 h 2007577"/>
                <a:gd name="connsiteX2" fmla="*/ 4243068 w 4459235"/>
                <a:gd name="connsiteY2" fmla="*/ 875841 h 2007577"/>
                <a:gd name="connsiteX3" fmla="*/ 152268 w 4459235"/>
                <a:gd name="connsiteY3" fmla="*/ 8326 h 2007577"/>
                <a:gd name="connsiteX4" fmla="*/ 302439 w 4459235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0171 w 4306967"/>
                <a:gd name="connsiteY0" fmla="*/ 1354812 h 2007577"/>
                <a:gd name="connsiteX1" fmla="*/ 3655371 w 4306967"/>
                <a:gd name="connsiteY1" fmla="*/ 1997069 h 2007577"/>
                <a:gd name="connsiteX2" fmla="*/ 4090800 w 4306967"/>
                <a:gd name="connsiteY2" fmla="*/ 875841 h 2007577"/>
                <a:gd name="connsiteX3" fmla="*/ 0 w 4306967"/>
                <a:gd name="connsiteY3" fmla="*/ 8326 h 2007577"/>
                <a:gd name="connsiteX4" fmla="*/ 150171 w 4306967"/>
                <a:gd name="connsiteY4" fmla="*/ 1354812 h 2007577"/>
                <a:gd name="connsiteX0" fmla="*/ 155632 w 4312428"/>
                <a:gd name="connsiteY0" fmla="*/ 1354812 h 2007577"/>
                <a:gd name="connsiteX1" fmla="*/ 3660832 w 4312428"/>
                <a:gd name="connsiteY1" fmla="*/ 1997069 h 2007577"/>
                <a:gd name="connsiteX2" fmla="*/ 4096261 w 4312428"/>
                <a:gd name="connsiteY2" fmla="*/ 875841 h 2007577"/>
                <a:gd name="connsiteX3" fmla="*/ 5461 w 4312428"/>
                <a:gd name="connsiteY3" fmla="*/ 8326 h 2007577"/>
                <a:gd name="connsiteX4" fmla="*/ 155632 w 4312428"/>
                <a:gd name="connsiteY4" fmla="*/ 1354812 h 2007577"/>
                <a:gd name="connsiteX0" fmla="*/ 345451 w 4300063"/>
                <a:gd name="connsiteY0" fmla="*/ 1383612 h 2009407"/>
                <a:gd name="connsiteX1" fmla="*/ 3656251 w 4300063"/>
                <a:gd name="connsiteY1" fmla="*/ 1997069 h 2009407"/>
                <a:gd name="connsiteX2" fmla="*/ 4091680 w 4300063"/>
                <a:gd name="connsiteY2" fmla="*/ 875841 h 2009407"/>
                <a:gd name="connsiteX3" fmla="*/ 880 w 4300063"/>
                <a:gd name="connsiteY3" fmla="*/ 8326 h 2009407"/>
                <a:gd name="connsiteX4" fmla="*/ 345451 w 4300063"/>
                <a:gd name="connsiteY4" fmla="*/ 1383612 h 2009407"/>
                <a:gd name="connsiteX0" fmla="*/ 238285 w 4305183"/>
                <a:gd name="connsiteY0" fmla="*/ 1376412 h 2008927"/>
                <a:gd name="connsiteX1" fmla="*/ 3657085 w 4305183"/>
                <a:gd name="connsiteY1" fmla="*/ 1997069 h 2008927"/>
                <a:gd name="connsiteX2" fmla="*/ 4092514 w 4305183"/>
                <a:gd name="connsiteY2" fmla="*/ 875841 h 2008927"/>
                <a:gd name="connsiteX3" fmla="*/ 1714 w 4305183"/>
                <a:gd name="connsiteY3" fmla="*/ 8326 h 2008927"/>
                <a:gd name="connsiteX4" fmla="*/ 238285 w 4305183"/>
                <a:gd name="connsiteY4" fmla="*/ 1376412 h 2008927"/>
                <a:gd name="connsiteX0" fmla="*/ 238100 w 4304998"/>
                <a:gd name="connsiteY0" fmla="*/ 1376412 h 2008927"/>
                <a:gd name="connsiteX1" fmla="*/ 3656900 w 4304998"/>
                <a:gd name="connsiteY1" fmla="*/ 1997069 h 2008927"/>
                <a:gd name="connsiteX2" fmla="*/ 4092329 w 4304998"/>
                <a:gd name="connsiteY2" fmla="*/ 875841 h 2008927"/>
                <a:gd name="connsiteX3" fmla="*/ 1529 w 4304998"/>
                <a:gd name="connsiteY3" fmla="*/ 8326 h 2008927"/>
                <a:gd name="connsiteX4" fmla="*/ 238100 w 4304998"/>
                <a:gd name="connsiteY4" fmla="*/ 1376412 h 2008927"/>
                <a:gd name="connsiteX0" fmla="*/ 223891 w 4290789"/>
                <a:gd name="connsiteY0" fmla="*/ 1362189 h 1994704"/>
                <a:gd name="connsiteX1" fmla="*/ 3642691 w 4290789"/>
                <a:gd name="connsiteY1" fmla="*/ 1982846 h 1994704"/>
                <a:gd name="connsiteX2" fmla="*/ 4078120 w 4290789"/>
                <a:gd name="connsiteY2" fmla="*/ 861618 h 1994704"/>
                <a:gd name="connsiteX3" fmla="*/ 1720 w 4290789"/>
                <a:gd name="connsiteY3" fmla="*/ 8503 h 1994704"/>
                <a:gd name="connsiteX4" fmla="*/ 223891 w 4290789"/>
                <a:gd name="connsiteY4" fmla="*/ 1362189 h 1994704"/>
                <a:gd name="connsiteX0" fmla="*/ 229206 w 4296104"/>
                <a:gd name="connsiteY0" fmla="*/ 1362189 h 1994704"/>
                <a:gd name="connsiteX1" fmla="*/ 3648006 w 4296104"/>
                <a:gd name="connsiteY1" fmla="*/ 1982846 h 1994704"/>
                <a:gd name="connsiteX2" fmla="*/ 4083435 w 4296104"/>
                <a:gd name="connsiteY2" fmla="*/ 861618 h 1994704"/>
                <a:gd name="connsiteX3" fmla="*/ 7035 w 4296104"/>
                <a:gd name="connsiteY3" fmla="*/ 8503 h 1994704"/>
                <a:gd name="connsiteX4" fmla="*/ 229206 w 4296104"/>
                <a:gd name="connsiteY4" fmla="*/ 1362189 h 1994704"/>
                <a:gd name="connsiteX0" fmla="*/ 229206 w 5204079"/>
                <a:gd name="connsiteY0" fmla="*/ 1365942 h 2007493"/>
                <a:gd name="connsiteX1" fmla="*/ 3648006 w 5204079"/>
                <a:gd name="connsiteY1" fmla="*/ 1986599 h 2007493"/>
                <a:gd name="connsiteX2" fmla="*/ 5113035 w 5204079"/>
                <a:gd name="connsiteY2" fmla="*/ 656571 h 2007493"/>
                <a:gd name="connsiteX3" fmla="*/ 7035 w 5204079"/>
                <a:gd name="connsiteY3" fmla="*/ 12256 h 2007493"/>
                <a:gd name="connsiteX4" fmla="*/ 229206 w 5204079"/>
                <a:gd name="connsiteY4" fmla="*/ 1365942 h 2007493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555849"/>
                <a:gd name="connsiteY0" fmla="*/ 1365942 h 1702018"/>
                <a:gd name="connsiteX1" fmla="*/ 5066406 w 5555849"/>
                <a:gd name="connsiteY1" fmla="*/ 1648199 h 1702018"/>
                <a:gd name="connsiteX2" fmla="*/ 5113035 w 5555849"/>
                <a:gd name="connsiteY2" fmla="*/ 656571 h 1702018"/>
                <a:gd name="connsiteX3" fmla="*/ 7035 w 5555849"/>
                <a:gd name="connsiteY3" fmla="*/ 12256 h 1702018"/>
                <a:gd name="connsiteX4" fmla="*/ 229206 w 5555849"/>
                <a:gd name="connsiteY4" fmla="*/ 1365942 h 1702018"/>
                <a:gd name="connsiteX0" fmla="*/ 229206 w 5285434"/>
                <a:gd name="connsiteY0" fmla="*/ 1365942 h 1702018"/>
                <a:gd name="connsiteX1" fmla="*/ 5066406 w 5285434"/>
                <a:gd name="connsiteY1" fmla="*/ 1648199 h 1702018"/>
                <a:gd name="connsiteX2" fmla="*/ 5113035 w 5285434"/>
                <a:gd name="connsiteY2" fmla="*/ 656571 h 1702018"/>
                <a:gd name="connsiteX3" fmla="*/ 7035 w 5285434"/>
                <a:gd name="connsiteY3" fmla="*/ 12256 h 1702018"/>
                <a:gd name="connsiteX4" fmla="*/ 229206 w 5285434"/>
                <a:gd name="connsiteY4" fmla="*/ 1365942 h 1702018"/>
                <a:gd name="connsiteX0" fmla="*/ 229206 w 5113035"/>
                <a:gd name="connsiteY0" fmla="*/ 1365942 h 1702018"/>
                <a:gd name="connsiteX1" fmla="*/ 5066406 w 5113035"/>
                <a:gd name="connsiteY1" fmla="*/ 1648199 h 1702018"/>
                <a:gd name="connsiteX2" fmla="*/ 5113035 w 5113035"/>
                <a:gd name="connsiteY2" fmla="*/ 656571 h 1702018"/>
                <a:gd name="connsiteX3" fmla="*/ 7035 w 5113035"/>
                <a:gd name="connsiteY3" fmla="*/ 12256 h 1702018"/>
                <a:gd name="connsiteX4" fmla="*/ 229206 w 5113035"/>
                <a:gd name="connsiteY4" fmla="*/ 1365942 h 1702018"/>
                <a:gd name="connsiteX0" fmla="*/ 229206 w 5177835"/>
                <a:gd name="connsiteY0" fmla="*/ 1365412 h 1701488"/>
                <a:gd name="connsiteX1" fmla="*/ 5066406 w 5177835"/>
                <a:gd name="connsiteY1" fmla="*/ 1647669 h 1701488"/>
                <a:gd name="connsiteX2" fmla="*/ 5177835 w 5177835"/>
                <a:gd name="connsiteY2" fmla="*/ 677641 h 1701488"/>
                <a:gd name="connsiteX3" fmla="*/ 7035 w 5177835"/>
                <a:gd name="connsiteY3" fmla="*/ 11726 h 1701488"/>
                <a:gd name="connsiteX4" fmla="*/ 229206 w 5177835"/>
                <a:gd name="connsiteY4" fmla="*/ 1365412 h 1701488"/>
                <a:gd name="connsiteX0" fmla="*/ 229206 w 5177835"/>
                <a:gd name="connsiteY0" fmla="*/ 1365412 h 1707184"/>
                <a:gd name="connsiteX1" fmla="*/ 5145606 w 5177835"/>
                <a:gd name="connsiteY1" fmla="*/ 1654869 h 1707184"/>
                <a:gd name="connsiteX2" fmla="*/ 5177835 w 5177835"/>
                <a:gd name="connsiteY2" fmla="*/ 677641 h 1707184"/>
                <a:gd name="connsiteX3" fmla="*/ 7035 w 5177835"/>
                <a:gd name="connsiteY3" fmla="*/ 11726 h 1707184"/>
                <a:gd name="connsiteX4" fmla="*/ 229206 w 5177835"/>
                <a:gd name="connsiteY4" fmla="*/ 1365412 h 1707184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365760 h 1707532"/>
                <a:gd name="connsiteX1" fmla="*/ 5145606 w 5149035"/>
                <a:gd name="connsiteY1" fmla="*/ 1655217 h 1707532"/>
                <a:gd name="connsiteX2" fmla="*/ 5149035 w 5149035"/>
                <a:gd name="connsiteY2" fmla="*/ 663589 h 1707532"/>
                <a:gd name="connsiteX3" fmla="*/ 7035 w 5149035"/>
                <a:gd name="connsiteY3" fmla="*/ 12074 h 1707532"/>
                <a:gd name="connsiteX4" fmla="*/ 229206 w 5149035"/>
                <a:gd name="connsiteY4" fmla="*/ 1365760 h 1707532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462102 h 1803874"/>
                <a:gd name="connsiteX1" fmla="*/ 5145606 w 5149035"/>
                <a:gd name="connsiteY1" fmla="*/ 1751559 h 1803874"/>
                <a:gd name="connsiteX2" fmla="*/ 5149035 w 5149035"/>
                <a:gd name="connsiteY2" fmla="*/ 759931 h 1803874"/>
                <a:gd name="connsiteX3" fmla="*/ 1385406 w 5149035"/>
                <a:gd name="connsiteY3" fmla="*/ 158303 h 1803874"/>
                <a:gd name="connsiteX4" fmla="*/ 7035 w 5149035"/>
                <a:gd name="connsiteY4" fmla="*/ 108416 h 1803874"/>
                <a:gd name="connsiteX5" fmla="*/ 229206 w 5149035"/>
                <a:gd name="connsiteY5" fmla="*/ 1462102 h 1803874"/>
                <a:gd name="connsiteX0" fmla="*/ 229206 w 5149035"/>
                <a:gd name="connsiteY0" fmla="*/ 1394982 h 1736754"/>
                <a:gd name="connsiteX1" fmla="*/ 5145606 w 5149035"/>
                <a:gd name="connsiteY1" fmla="*/ 1684439 h 1736754"/>
                <a:gd name="connsiteX2" fmla="*/ 5149035 w 5149035"/>
                <a:gd name="connsiteY2" fmla="*/ 692811 h 1736754"/>
                <a:gd name="connsiteX3" fmla="*/ 1788606 w 5149035"/>
                <a:gd name="connsiteY3" fmla="*/ 638383 h 1736754"/>
                <a:gd name="connsiteX4" fmla="*/ 7035 w 5149035"/>
                <a:gd name="connsiteY4" fmla="*/ 41296 h 1736754"/>
                <a:gd name="connsiteX5" fmla="*/ 229206 w 5149035"/>
                <a:gd name="connsiteY5" fmla="*/ 1394982 h 1736754"/>
                <a:gd name="connsiteX0" fmla="*/ 229206 w 5149035"/>
                <a:gd name="connsiteY0" fmla="*/ 1399678 h 1741450"/>
                <a:gd name="connsiteX1" fmla="*/ 5145606 w 5149035"/>
                <a:gd name="connsiteY1" fmla="*/ 1689135 h 1741450"/>
                <a:gd name="connsiteX2" fmla="*/ 5149035 w 5149035"/>
                <a:gd name="connsiteY2" fmla="*/ 697507 h 1741450"/>
                <a:gd name="connsiteX3" fmla="*/ 1788606 w 5149035"/>
                <a:gd name="connsiteY3" fmla="*/ 643079 h 1741450"/>
                <a:gd name="connsiteX4" fmla="*/ 7035 w 5149035"/>
                <a:gd name="connsiteY4" fmla="*/ 45992 h 1741450"/>
                <a:gd name="connsiteX5" fmla="*/ 229206 w 5149035"/>
                <a:gd name="connsiteY5" fmla="*/ 1399678 h 1741450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788606 w 5149035"/>
                <a:gd name="connsiteY3" fmla="*/ 59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58206 w 5149035"/>
                <a:gd name="connsiteY3" fmla="*/ 863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9570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515006 w 5149035"/>
                <a:gd name="connsiteY3" fmla="*/ 8274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9206 w 5149035"/>
                <a:gd name="connsiteY0" fmla="*/ 1353686 h 1695458"/>
                <a:gd name="connsiteX1" fmla="*/ 5145606 w 5149035"/>
                <a:gd name="connsiteY1" fmla="*/ 1643143 h 1695458"/>
                <a:gd name="connsiteX2" fmla="*/ 5149035 w 5149035"/>
                <a:gd name="connsiteY2" fmla="*/ 651515 h 1695458"/>
                <a:gd name="connsiteX3" fmla="*/ 1666206 w 5149035"/>
                <a:gd name="connsiteY3" fmla="*/ 474687 h 1695458"/>
                <a:gd name="connsiteX4" fmla="*/ 7035 w 5149035"/>
                <a:gd name="connsiteY4" fmla="*/ 0 h 1695458"/>
                <a:gd name="connsiteX5" fmla="*/ 229206 w 5149035"/>
                <a:gd name="connsiteY5" fmla="*/ 1353686 h 1695458"/>
                <a:gd name="connsiteX0" fmla="*/ 222342 w 5142171"/>
                <a:gd name="connsiteY0" fmla="*/ 1821686 h 2163458"/>
                <a:gd name="connsiteX1" fmla="*/ 5138742 w 5142171"/>
                <a:gd name="connsiteY1" fmla="*/ 2111143 h 2163458"/>
                <a:gd name="connsiteX2" fmla="*/ 5142171 w 5142171"/>
                <a:gd name="connsiteY2" fmla="*/ 1119515 h 2163458"/>
                <a:gd name="connsiteX3" fmla="*/ 1659342 w 5142171"/>
                <a:gd name="connsiteY3" fmla="*/ 942687 h 2163458"/>
                <a:gd name="connsiteX4" fmla="*/ 7371 w 5142171"/>
                <a:gd name="connsiteY4" fmla="*/ 0 h 2163458"/>
                <a:gd name="connsiteX5" fmla="*/ 222342 w 5142171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671561 w 5154390"/>
                <a:gd name="connsiteY3" fmla="*/ 94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786761 w 5154390"/>
                <a:gd name="connsiteY3" fmla="*/ 7626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1959561 w 5154390"/>
                <a:gd name="connsiteY3" fmla="*/ 10362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2146761 w 5154390"/>
                <a:gd name="connsiteY3" fmla="*/ 993087 h 2163458"/>
                <a:gd name="connsiteX4" fmla="*/ 19590 w 5154390"/>
                <a:gd name="connsiteY4" fmla="*/ 0 h 2163458"/>
                <a:gd name="connsiteX5" fmla="*/ 234561 w 5154390"/>
                <a:gd name="connsiteY5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550761 w 5154390"/>
                <a:gd name="connsiteY3" fmla="*/ 1000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3809961 w 5154390"/>
                <a:gd name="connsiteY3" fmla="*/ 8058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2146761 w 5154390"/>
                <a:gd name="connsiteY4" fmla="*/ 9930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63458"/>
                <a:gd name="connsiteX1" fmla="*/ 5150961 w 5154390"/>
                <a:gd name="connsiteY1" fmla="*/ 2111143 h 2163458"/>
                <a:gd name="connsiteX2" fmla="*/ 5154390 w 5154390"/>
                <a:gd name="connsiteY2" fmla="*/ 1119515 h 2163458"/>
                <a:gd name="connsiteX3" fmla="*/ 4198761 w 5154390"/>
                <a:gd name="connsiteY3" fmla="*/ 784287 h 2163458"/>
                <a:gd name="connsiteX4" fmla="*/ 1988361 w 5154390"/>
                <a:gd name="connsiteY4" fmla="*/ 1014687 h 2163458"/>
                <a:gd name="connsiteX5" fmla="*/ 19590 w 5154390"/>
                <a:gd name="connsiteY5" fmla="*/ 0 h 2163458"/>
                <a:gd name="connsiteX6" fmla="*/ 234561 w 5154390"/>
                <a:gd name="connsiteY6" fmla="*/ 1821686 h 2163458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180302"/>
                <a:gd name="connsiteX1" fmla="*/ 1448361 w 5154390"/>
                <a:gd name="connsiteY1" fmla="*/ 2065887 h 2180302"/>
                <a:gd name="connsiteX2" fmla="*/ 5150961 w 5154390"/>
                <a:gd name="connsiteY2" fmla="*/ 2111143 h 2180302"/>
                <a:gd name="connsiteX3" fmla="*/ 5154390 w 5154390"/>
                <a:gd name="connsiteY3" fmla="*/ 1119515 h 2180302"/>
                <a:gd name="connsiteX4" fmla="*/ 4198761 w 5154390"/>
                <a:gd name="connsiteY4" fmla="*/ 784287 h 2180302"/>
                <a:gd name="connsiteX5" fmla="*/ 1988361 w 5154390"/>
                <a:gd name="connsiteY5" fmla="*/ 1014687 h 2180302"/>
                <a:gd name="connsiteX6" fmla="*/ 19590 w 5154390"/>
                <a:gd name="connsiteY6" fmla="*/ 0 h 2180302"/>
                <a:gd name="connsiteX7" fmla="*/ 234561 w 5154390"/>
                <a:gd name="connsiteY7" fmla="*/ 1821686 h 2180302"/>
                <a:gd name="connsiteX0" fmla="*/ 234561 w 5154390"/>
                <a:gd name="connsiteY0" fmla="*/ 1821686 h 2363908"/>
                <a:gd name="connsiteX1" fmla="*/ 1837161 w 5154390"/>
                <a:gd name="connsiteY1" fmla="*/ 2353887 h 2363908"/>
                <a:gd name="connsiteX2" fmla="*/ 5150961 w 5154390"/>
                <a:gd name="connsiteY2" fmla="*/ 2111143 h 2363908"/>
                <a:gd name="connsiteX3" fmla="*/ 5154390 w 5154390"/>
                <a:gd name="connsiteY3" fmla="*/ 1119515 h 2363908"/>
                <a:gd name="connsiteX4" fmla="*/ 4198761 w 5154390"/>
                <a:gd name="connsiteY4" fmla="*/ 784287 h 2363908"/>
                <a:gd name="connsiteX5" fmla="*/ 1988361 w 5154390"/>
                <a:gd name="connsiteY5" fmla="*/ 1014687 h 2363908"/>
                <a:gd name="connsiteX6" fmla="*/ 19590 w 5154390"/>
                <a:gd name="connsiteY6" fmla="*/ 0 h 2363908"/>
                <a:gd name="connsiteX7" fmla="*/ 234561 w 5154390"/>
                <a:gd name="connsiteY7" fmla="*/ 1821686 h 2363908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86093"/>
                <a:gd name="connsiteX1" fmla="*/ 1837161 w 5154390"/>
                <a:gd name="connsiteY1" fmla="*/ 2353887 h 2386093"/>
                <a:gd name="connsiteX2" fmla="*/ 3586761 w 5154390"/>
                <a:gd name="connsiteY2" fmla="*/ 2303487 h 2386093"/>
                <a:gd name="connsiteX3" fmla="*/ 5150961 w 5154390"/>
                <a:gd name="connsiteY3" fmla="*/ 2111143 h 2386093"/>
                <a:gd name="connsiteX4" fmla="*/ 5154390 w 5154390"/>
                <a:gd name="connsiteY4" fmla="*/ 1119515 h 2386093"/>
                <a:gd name="connsiteX5" fmla="*/ 4198761 w 5154390"/>
                <a:gd name="connsiteY5" fmla="*/ 784287 h 2386093"/>
                <a:gd name="connsiteX6" fmla="*/ 1988361 w 5154390"/>
                <a:gd name="connsiteY6" fmla="*/ 1014687 h 2386093"/>
                <a:gd name="connsiteX7" fmla="*/ 19590 w 5154390"/>
                <a:gd name="connsiteY7" fmla="*/ 0 h 2386093"/>
                <a:gd name="connsiteX8" fmla="*/ 234561 w 5154390"/>
                <a:gd name="connsiteY8" fmla="*/ 1821686 h 2386093"/>
                <a:gd name="connsiteX0" fmla="*/ 234561 w 5154390"/>
                <a:gd name="connsiteY0" fmla="*/ 1821686 h 2354406"/>
                <a:gd name="connsiteX1" fmla="*/ 1837161 w 5154390"/>
                <a:gd name="connsiteY1" fmla="*/ 2353887 h 2354406"/>
                <a:gd name="connsiteX2" fmla="*/ 3917961 w 5154390"/>
                <a:gd name="connsiteY2" fmla="*/ 1749087 h 2354406"/>
                <a:gd name="connsiteX3" fmla="*/ 5150961 w 5154390"/>
                <a:gd name="connsiteY3" fmla="*/ 2111143 h 2354406"/>
                <a:gd name="connsiteX4" fmla="*/ 5154390 w 5154390"/>
                <a:gd name="connsiteY4" fmla="*/ 1119515 h 2354406"/>
                <a:gd name="connsiteX5" fmla="*/ 4198761 w 5154390"/>
                <a:gd name="connsiteY5" fmla="*/ 784287 h 2354406"/>
                <a:gd name="connsiteX6" fmla="*/ 1988361 w 5154390"/>
                <a:gd name="connsiteY6" fmla="*/ 1014687 h 2354406"/>
                <a:gd name="connsiteX7" fmla="*/ 19590 w 5154390"/>
                <a:gd name="connsiteY7" fmla="*/ 0 h 2354406"/>
                <a:gd name="connsiteX8" fmla="*/ 234561 w 5154390"/>
                <a:gd name="connsiteY8" fmla="*/ 1821686 h 2354406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4198761 w 5154390"/>
                <a:gd name="connsiteY5" fmla="*/ 7842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96361 w 5154390"/>
                <a:gd name="connsiteY5" fmla="*/ 575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1988361 w 5154390"/>
                <a:gd name="connsiteY6" fmla="*/ 10146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817161 w 5154390"/>
                <a:gd name="connsiteY5" fmla="*/ 827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1111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54390"/>
                <a:gd name="connsiteY0" fmla="*/ 1821686 h 2366287"/>
                <a:gd name="connsiteX1" fmla="*/ 1837161 w 5154390"/>
                <a:gd name="connsiteY1" fmla="*/ 2353887 h 2366287"/>
                <a:gd name="connsiteX2" fmla="*/ 3781161 w 5154390"/>
                <a:gd name="connsiteY2" fmla="*/ 1381887 h 2366287"/>
                <a:gd name="connsiteX3" fmla="*/ 5150961 w 5154390"/>
                <a:gd name="connsiteY3" fmla="*/ 2348743 h 2366287"/>
                <a:gd name="connsiteX4" fmla="*/ 5154390 w 5154390"/>
                <a:gd name="connsiteY4" fmla="*/ 1119515 h 2366287"/>
                <a:gd name="connsiteX5" fmla="*/ 3939561 w 5154390"/>
                <a:gd name="connsiteY5" fmla="*/ 611487 h 2366287"/>
                <a:gd name="connsiteX6" fmla="*/ 2168361 w 5154390"/>
                <a:gd name="connsiteY6" fmla="*/ 820287 h 2366287"/>
                <a:gd name="connsiteX7" fmla="*/ 19590 w 5154390"/>
                <a:gd name="connsiteY7" fmla="*/ 0 h 2366287"/>
                <a:gd name="connsiteX8" fmla="*/ 234561 w 5154390"/>
                <a:gd name="connsiteY8" fmla="*/ 1821686 h 2366287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781161 w 5182354"/>
                <a:gd name="connsiteY2" fmla="*/ 138188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3939561 w 5182354"/>
                <a:gd name="connsiteY5" fmla="*/ 61148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37161 w 5182354"/>
                <a:gd name="connsiteY1" fmla="*/ 235388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1867641 w 5182354"/>
                <a:gd name="connsiteY1" fmla="*/ 267392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1821686 h 3080263"/>
                <a:gd name="connsiteX1" fmla="*/ 983721 w 5182354"/>
                <a:gd name="connsiteY1" fmla="*/ 2704407 h 3080263"/>
                <a:gd name="connsiteX2" fmla="*/ 3644001 w 5182354"/>
                <a:gd name="connsiteY2" fmla="*/ 2235327 h 3080263"/>
                <a:gd name="connsiteX3" fmla="*/ 5181441 w 5182354"/>
                <a:gd name="connsiteY3" fmla="*/ 3080263 h 3080263"/>
                <a:gd name="connsiteX4" fmla="*/ 5154390 w 5182354"/>
                <a:gd name="connsiteY4" fmla="*/ 1119515 h 3080263"/>
                <a:gd name="connsiteX5" fmla="*/ 4000521 w 5182354"/>
                <a:gd name="connsiteY5" fmla="*/ 1343007 h 3080263"/>
                <a:gd name="connsiteX6" fmla="*/ 2168361 w 5182354"/>
                <a:gd name="connsiteY6" fmla="*/ 820287 h 3080263"/>
                <a:gd name="connsiteX7" fmla="*/ 19590 w 5182354"/>
                <a:gd name="connsiteY7" fmla="*/ 0 h 3080263"/>
                <a:gd name="connsiteX8" fmla="*/ 234561 w 5182354"/>
                <a:gd name="connsiteY8" fmla="*/ 1821686 h 3080263"/>
                <a:gd name="connsiteX0" fmla="*/ 234561 w 5182354"/>
                <a:gd name="connsiteY0" fmla="*/ 3192184 h 4450761"/>
                <a:gd name="connsiteX1" fmla="*/ 983721 w 5182354"/>
                <a:gd name="connsiteY1" fmla="*/ 4074905 h 4450761"/>
                <a:gd name="connsiteX2" fmla="*/ 3644001 w 5182354"/>
                <a:gd name="connsiteY2" fmla="*/ 3605825 h 4450761"/>
                <a:gd name="connsiteX3" fmla="*/ 5181441 w 5182354"/>
                <a:gd name="connsiteY3" fmla="*/ 4450761 h 4450761"/>
                <a:gd name="connsiteX4" fmla="*/ 5154390 w 5182354"/>
                <a:gd name="connsiteY4" fmla="*/ 2490013 h 4450761"/>
                <a:gd name="connsiteX5" fmla="*/ 3619521 w 5182354"/>
                <a:gd name="connsiteY5" fmla="*/ 785 h 4450761"/>
                <a:gd name="connsiteX6" fmla="*/ 2168361 w 5182354"/>
                <a:gd name="connsiteY6" fmla="*/ 2190785 h 4450761"/>
                <a:gd name="connsiteX7" fmla="*/ 19590 w 5182354"/>
                <a:gd name="connsiteY7" fmla="*/ 1370498 h 4450761"/>
                <a:gd name="connsiteX8" fmla="*/ 234561 w 5182354"/>
                <a:gd name="connsiteY8" fmla="*/ 3192184 h 4450761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05182 h 4463759"/>
                <a:gd name="connsiteX1" fmla="*/ 983721 w 5182354"/>
                <a:gd name="connsiteY1" fmla="*/ 4087903 h 4463759"/>
                <a:gd name="connsiteX2" fmla="*/ 3644001 w 5182354"/>
                <a:gd name="connsiteY2" fmla="*/ 3618823 h 4463759"/>
                <a:gd name="connsiteX3" fmla="*/ 5181441 w 5182354"/>
                <a:gd name="connsiteY3" fmla="*/ 4463759 h 4463759"/>
                <a:gd name="connsiteX4" fmla="*/ 5154390 w 5182354"/>
                <a:gd name="connsiteY4" fmla="*/ 2503011 h 4463759"/>
                <a:gd name="connsiteX5" fmla="*/ 3619521 w 5182354"/>
                <a:gd name="connsiteY5" fmla="*/ 13783 h 4463759"/>
                <a:gd name="connsiteX6" fmla="*/ 2122641 w 5182354"/>
                <a:gd name="connsiteY6" fmla="*/ 1411303 h 4463759"/>
                <a:gd name="connsiteX7" fmla="*/ 19590 w 5182354"/>
                <a:gd name="connsiteY7" fmla="*/ 1383496 h 4463759"/>
                <a:gd name="connsiteX8" fmla="*/ 234561 w 5182354"/>
                <a:gd name="connsiteY8" fmla="*/ 3205182 h 4463759"/>
                <a:gd name="connsiteX0" fmla="*/ 234561 w 5182354"/>
                <a:gd name="connsiteY0" fmla="*/ 3210561 h 4469138"/>
                <a:gd name="connsiteX1" fmla="*/ 983721 w 5182354"/>
                <a:gd name="connsiteY1" fmla="*/ 4093282 h 4469138"/>
                <a:gd name="connsiteX2" fmla="*/ 3644001 w 5182354"/>
                <a:gd name="connsiteY2" fmla="*/ 3624202 h 4469138"/>
                <a:gd name="connsiteX3" fmla="*/ 5181441 w 5182354"/>
                <a:gd name="connsiteY3" fmla="*/ 4469138 h 4469138"/>
                <a:gd name="connsiteX4" fmla="*/ 5154390 w 5182354"/>
                <a:gd name="connsiteY4" fmla="*/ 2508390 h 4469138"/>
                <a:gd name="connsiteX5" fmla="*/ 3619521 w 5182354"/>
                <a:gd name="connsiteY5" fmla="*/ 19162 h 4469138"/>
                <a:gd name="connsiteX6" fmla="*/ 2122641 w 5182354"/>
                <a:gd name="connsiteY6" fmla="*/ 1416682 h 4469138"/>
                <a:gd name="connsiteX7" fmla="*/ 19590 w 5182354"/>
                <a:gd name="connsiteY7" fmla="*/ 1388875 h 4469138"/>
                <a:gd name="connsiteX8" fmla="*/ 234561 w 5182354"/>
                <a:gd name="connsiteY8" fmla="*/ 3210561 h 4469138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644001 w 5181674"/>
                <a:gd name="connsiteY2" fmla="*/ 360506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983721 w 5181674"/>
                <a:gd name="connsiteY1" fmla="*/ 407414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379961 w 5181674"/>
                <a:gd name="connsiteY1" fmla="*/ 355598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181674"/>
                <a:gd name="connsiteY0" fmla="*/ 3191422 h 4449999"/>
                <a:gd name="connsiteX1" fmla="*/ 1120881 w 5181674"/>
                <a:gd name="connsiteY1" fmla="*/ 3647423 h 4449999"/>
                <a:gd name="connsiteX2" fmla="*/ 3567801 w 5181674"/>
                <a:gd name="connsiteY2" fmla="*/ 2370623 h 4449999"/>
                <a:gd name="connsiteX3" fmla="*/ 5181441 w 5181674"/>
                <a:gd name="connsiteY3" fmla="*/ 4449999 h 4449999"/>
                <a:gd name="connsiteX4" fmla="*/ 5017230 w 5181674"/>
                <a:gd name="connsiteY4" fmla="*/ 1361491 h 4449999"/>
                <a:gd name="connsiteX5" fmla="*/ 3619521 w 5181674"/>
                <a:gd name="connsiteY5" fmla="*/ 23 h 4449999"/>
                <a:gd name="connsiteX6" fmla="*/ 2122641 w 5181674"/>
                <a:gd name="connsiteY6" fmla="*/ 1397543 h 4449999"/>
                <a:gd name="connsiteX7" fmla="*/ 19590 w 5181674"/>
                <a:gd name="connsiteY7" fmla="*/ 1369736 h 4449999"/>
                <a:gd name="connsiteX8" fmla="*/ 234561 w 5181674"/>
                <a:gd name="connsiteY8" fmla="*/ 3191422 h 4449999"/>
                <a:gd name="connsiteX0" fmla="*/ 234561 w 5075314"/>
                <a:gd name="connsiteY0" fmla="*/ 3191422 h 3719738"/>
                <a:gd name="connsiteX1" fmla="*/ 1120881 w 5075314"/>
                <a:gd name="connsiteY1" fmla="*/ 3647423 h 3719738"/>
                <a:gd name="connsiteX2" fmla="*/ 3567801 w 5075314"/>
                <a:gd name="connsiteY2" fmla="*/ 2370623 h 3719738"/>
                <a:gd name="connsiteX3" fmla="*/ 5074761 w 5075314"/>
                <a:gd name="connsiteY3" fmla="*/ 3337479 h 3719738"/>
                <a:gd name="connsiteX4" fmla="*/ 5017230 w 5075314"/>
                <a:gd name="connsiteY4" fmla="*/ 1361491 h 3719738"/>
                <a:gd name="connsiteX5" fmla="*/ 3619521 w 5075314"/>
                <a:gd name="connsiteY5" fmla="*/ 23 h 3719738"/>
                <a:gd name="connsiteX6" fmla="*/ 2122641 w 5075314"/>
                <a:gd name="connsiteY6" fmla="*/ 1397543 h 3719738"/>
                <a:gd name="connsiteX7" fmla="*/ 19590 w 5075314"/>
                <a:gd name="connsiteY7" fmla="*/ 1369736 h 3719738"/>
                <a:gd name="connsiteX8" fmla="*/ 234561 w 5075314"/>
                <a:gd name="connsiteY8" fmla="*/ 3191422 h 3719738"/>
                <a:gd name="connsiteX0" fmla="*/ 234561 w 5075314"/>
                <a:gd name="connsiteY0" fmla="*/ 3191422 h 4400679"/>
                <a:gd name="connsiteX1" fmla="*/ 1120881 w 5075314"/>
                <a:gd name="connsiteY1" fmla="*/ 3647423 h 4400679"/>
                <a:gd name="connsiteX2" fmla="*/ 3674481 w 5075314"/>
                <a:gd name="connsiteY2" fmla="*/ 4397543 h 4400679"/>
                <a:gd name="connsiteX3" fmla="*/ 5074761 w 5075314"/>
                <a:gd name="connsiteY3" fmla="*/ 3337479 h 4400679"/>
                <a:gd name="connsiteX4" fmla="*/ 5017230 w 5075314"/>
                <a:gd name="connsiteY4" fmla="*/ 1361491 h 4400679"/>
                <a:gd name="connsiteX5" fmla="*/ 3619521 w 5075314"/>
                <a:gd name="connsiteY5" fmla="*/ 23 h 4400679"/>
                <a:gd name="connsiteX6" fmla="*/ 2122641 w 5075314"/>
                <a:gd name="connsiteY6" fmla="*/ 1397543 h 4400679"/>
                <a:gd name="connsiteX7" fmla="*/ 19590 w 5075314"/>
                <a:gd name="connsiteY7" fmla="*/ 1369736 h 4400679"/>
                <a:gd name="connsiteX8" fmla="*/ 234561 w 5075314"/>
                <a:gd name="connsiteY8" fmla="*/ 3191422 h 4400679"/>
                <a:gd name="connsiteX0" fmla="*/ 234561 w 5075314"/>
                <a:gd name="connsiteY0" fmla="*/ 1866818 h 3076075"/>
                <a:gd name="connsiteX1" fmla="*/ 1120881 w 5075314"/>
                <a:gd name="connsiteY1" fmla="*/ 2322819 h 3076075"/>
                <a:gd name="connsiteX2" fmla="*/ 3674481 w 5075314"/>
                <a:gd name="connsiteY2" fmla="*/ 3072939 h 3076075"/>
                <a:gd name="connsiteX3" fmla="*/ 5074761 w 5075314"/>
                <a:gd name="connsiteY3" fmla="*/ 2012875 h 3076075"/>
                <a:gd name="connsiteX4" fmla="*/ 5017230 w 5075314"/>
                <a:gd name="connsiteY4" fmla="*/ 36887 h 3076075"/>
                <a:gd name="connsiteX5" fmla="*/ 3375681 w 5075314"/>
                <a:gd name="connsiteY5" fmla="*/ 1738659 h 3076075"/>
                <a:gd name="connsiteX6" fmla="*/ 2122641 w 5075314"/>
                <a:gd name="connsiteY6" fmla="*/ 72939 h 3076075"/>
                <a:gd name="connsiteX7" fmla="*/ 19590 w 5075314"/>
                <a:gd name="connsiteY7" fmla="*/ 45132 h 3076075"/>
                <a:gd name="connsiteX8" fmla="*/ 234561 w 5075314"/>
                <a:gd name="connsiteY8" fmla="*/ 1866818 h 3076075"/>
                <a:gd name="connsiteX0" fmla="*/ 234561 w 5075314"/>
                <a:gd name="connsiteY0" fmla="*/ 1843845 h 3053102"/>
                <a:gd name="connsiteX1" fmla="*/ 1120881 w 5075314"/>
                <a:gd name="connsiteY1" fmla="*/ 2299846 h 3053102"/>
                <a:gd name="connsiteX2" fmla="*/ 3674481 w 5075314"/>
                <a:gd name="connsiteY2" fmla="*/ 3049966 h 3053102"/>
                <a:gd name="connsiteX3" fmla="*/ 5074761 w 5075314"/>
                <a:gd name="connsiteY3" fmla="*/ 1989902 h 3053102"/>
                <a:gd name="connsiteX4" fmla="*/ 5017230 w 5075314"/>
                <a:gd name="connsiteY4" fmla="*/ 13914 h 3053102"/>
                <a:gd name="connsiteX5" fmla="*/ 3375681 w 5075314"/>
                <a:gd name="connsiteY5" fmla="*/ 1715686 h 3053102"/>
                <a:gd name="connsiteX6" fmla="*/ 1970241 w 5075314"/>
                <a:gd name="connsiteY6" fmla="*/ 1010086 h 3053102"/>
                <a:gd name="connsiteX7" fmla="*/ 19590 w 5075314"/>
                <a:gd name="connsiteY7" fmla="*/ 22159 h 3053102"/>
                <a:gd name="connsiteX8" fmla="*/ 234561 w 5075314"/>
                <a:gd name="connsiteY8" fmla="*/ 1843845 h 3053102"/>
                <a:gd name="connsiteX0" fmla="*/ 320170 w 5160923"/>
                <a:gd name="connsiteY0" fmla="*/ 2888486 h 4097743"/>
                <a:gd name="connsiteX1" fmla="*/ 1206490 w 5160923"/>
                <a:gd name="connsiteY1" fmla="*/ 3344487 h 4097743"/>
                <a:gd name="connsiteX2" fmla="*/ 3760090 w 5160923"/>
                <a:gd name="connsiteY2" fmla="*/ 4094607 h 4097743"/>
                <a:gd name="connsiteX3" fmla="*/ 5160370 w 5160923"/>
                <a:gd name="connsiteY3" fmla="*/ 3034543 h 4097743"/>
                <a:gd name="connsiteX4" fmla="*/ 5102839 w 5160923"/>
                <a:gd name="connsiteY4" fmla="*/ 1058555 h 4097743"/>
                <a:gd name="connsiteX5" fmla="*/ 3461290 w 5160923"/>
                <a:gd name="connsiteY5" fmla="*/ 2760327 h 4097743"/>
                <a:gd name="connsiteX6" fmla="*/ 2055850 w 5160923"/>
                <a:gd name="connsiteY6" fmla="*/ 2054727 h 4097743"/>
                <a:gd name="connsiteX7" fmla="*/ 13759 w 5160923"/>
                <a:gd name="connsiteY7" fmla="*/ 0 h 4097743"/>
                <a:gd name="connsiteX8" fmla="*/ 320170 w 5160923"/>
                <a:gd name="connsiteY8" fmla="*/ 2888486 h 4097743"/>
                <a:gd name="connsiteX0" fmla="*/ 320170 w 5160923"/>
                <a:gd name="connsiteY0" fmla="*/ 2888616 h 4097873"/>
                <a:gd name="connsiteX1" fmla="*/ 1206490 w 5160923"/>
                <a:gd name="connsiteY1" fmla="*/ 3344617 h 4097873"/>
                <a:gd name="connsiteX2" fmla="*/ 3760090 w 5160923"/>
                <a:gd name="connsiteY2" fmla="*/ 4094737 h 4097873"/>
                <a:gd name="connsiteX3" fmla="*/ 5160370 w 5160923"/>
                <a:gd name="connsiteY3" fmla="*/ 3034673 h 4097873"/>
                <a:gd name="connsiteX4" fmla="*/ 5102839 w 5160923"/>
                <a:gd name="connsiteY4" fmla="*/ 1058685 h 4097873"/>
                <a:gd name="connsiteX5" fmla="*/ 3461290 w 5160923"/>
                <a:gd name="connsiteY5" fmla="*/ 2760457 h 4097873"/>
                <a:gd name="connsiteX6" fmla="*/ 13759 w 5160923"/>
                <a:gd name="connsiteY6" fmla="*/ 130 h 4097873"/>
                <a:gd name="connsiteX7" fmla="*/ 320170 w 5160923"/>
                <a:gd name="connsiteY7" fmla="*/ 2888616 h 4097873"/>
                <a:gd name="connsiteX0" fmla="*/ 320170 w 5160923"/>
                <a:gd name="connsiteY0" fmla="*/ 2888653 h 4097910"/>
                <a:gd name="connsiteX1" fmla="*/ 1206490 w 5160923"/>
                <a:gd name="connsiteY1" fmla="*/ 3344654 h 4097910"/>
                <a:gd name="connsiteX2" fmla="*/ 3760090 w 5160923"/>
                <a:gd name="connsiteY2" fmla="*/ 4094774 h 4097910"/>
                <a:gd name="connsiteX3" fmla="*/ 5160370 w 5160923"/>
                <a:gd name="connsiteY3" fmla="*/ 3034710 h 4097910"/>
                <a:gd name="connsiteX4" fmla="*/ 5102839 w 5160923"/>
                <a:gd name="connsiteY4" fmla="*/ 1058722 h 4097910"/>
                <a:gd name="connsiteX5" fmla="*/ 3491770 w 5160923"/>
                <a:gd name="connsiteY5" fmla="*/ 2181374 h 4097910"/>
                <a:gd name="connsiteX6" fmla="*/ 13759 w 5160923"/>
                <a:gd name="connsiteY6" fmla="*/ 167 h 4097910"/>
                <a:gd name="connsiteX7" fmla="*/ 320170 w 5160923"/>
                <a:gd name="connsiteY7" fmla="*/ 2888653 h 4097910"/>
                <a:gd name="connsiteX0" fmla="*/ 320170 w 5160923"/>
                <a:gd name="connsiteY0" fmla="*/ 2888653 h 3360499"/>
                <a:gd name="connsiteX1" fmla="*/ 1206490 w 5160923"/>
                <a:gd name="connsiteY1" fmla="*/ 3344654 h 3360499"/>
                <a:gd name="connsiteX2" fmla="*/ 5160370 w 5160923"/>
                <a:gd name="connsiteY2" fmla="*/ 3034710 h 3360499"/>
                <a:gd name="connsiteX3" fmla="*/ 5102839 w 5160923"/>
                <a:gd name="connsiteY3" fmla="*/ 1058722 h 3360499"/>
                <a:gd name="connsiteX4" fmla="*/ 3491770 w 5160923"/>
                <a:gd name="connsiteY4" fmla="*/ 2181374 h 3360499"/>
                <a:gd name="connsiteX5" fmla="*/ 13759 w 5160923"/>
                <a:gd name="connsiteY5" fmla="*/ 167 h 3360499"/>
                <a:gd name="connsiteX6" fmla="*/ 320170 w 5160923"/>
                <a:gd name="connsiteY6" fmla="*/ 2888653 h 3360499"/>
                <a:gd name="connsiteX0" fmla="*/ 320170 w 5160923"/>
                <a:gd name="connsiteY0" fmla="*/ 2888653 h 3590506"/>
                <a:gd name="connsiteX1" fmla="*/ 3248650 w 5160923"/>
                <a:gd name="connsiteY1" fmla="*/ 3588494 h 3590506"/>
                <a:gd name="connsiteX2" fmla="*/ 5160370 w 5160923"/>
                <a:gd name="connsiteY2" fmla="*/ 3034710 h 3590506"/>
                <a:gd name="connsiteX3" fmla="*/ 5102839 w 5160923"/>
                <a:gd name="connsiteY3" fmla="*/ 1058722 h 3590506"/>
                <a:gd name="connsiteX4" fmla="*/ 3491770 w 5160923"/>
                <a:gd name="connsiteY4" fmla="*/ 2181374 h 3590506"/>
                <a:gd name="connsiteX5" fmla="*/ 13759 w 5160923"/>
                <a:gd name="connsiteY5" fmla="*/ 167 h 3590506"/>
                <a:gd name="connsiteX6" fmla="*/ 320170 w 5160923"/>
                <a:gd name="connsiteY6" fmla="*/ 2888653 h 359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60923" h="3590506">
                  <a:moveTo>
                    <a:pt x="320170" y="2888653"/>
                  </a:moveTo>
                  <a:cubicBezTo>
                    <a:pt x="451618" y="3400607"/>
                    <a:pt x="2441950" y="3564151"/>
                    <a:pt x="3248650" y="3588494"/>
                  </a:cubicBezTo>
                  <a:cubicBezTo>
                    <a:pt x="4055350" y="3612837"/>
                    <a:pt x="4510979" y="3415699"/>
                    <a:pt x="5160370" y="3034710"/>
                  </a:cubicBezTo>
                  <a:cubicBezTo>
                    <a:pt x="5167941" y="2426882"/>
                    <a:pt x="5095267" y="1712979"/>
                    <a:pt x="5102839" y="1058722"/>
                  </a:cubicBezTo>
                  <a:cubicBezTo>
                    <a:pt x="4836139" y="873579"/>
                    <a:pt x="4339950" y="2357800"/>
                    <a:pt x="3491770" y="2181374"/>
                  </a:cubicBezTo>
                  <a:cubicBezTo>
                    <a:pt x="2643590" y="2004948"/>
                    <a:pt x="537279" y="-21193"/>
                    <a:pt x="13759" y="167"/>
                  </a:cubicBezTo>
                  <a:cubicBezTo>
                    <a:pt x="-59813" y="706453"/>
                    <a:pt x="178942" y="2506796"/>
                    <a:pt x="320170" y="28886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25000"/>
                    <a:lumOff val="75000"/>
                  </a:schemeClr>
                </a:gs>
                <a:gs pos="43000">
                  <a:schemeClr val="accent1">
                    <a:lumMod val="90000"/>
                    <a:lumOff val="10000"/>
                    <a:alpha val="90000"/>
                  </a:schemeClr>
                </a:gs>
                <a:gs pos="84000">
                  <a:schemeClr val="tx2">
                    <a:alpha val="90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3A2B462-7E27-8A47-903E-75E5500EA9BE}"/>
                </a:ext>
              </a:extLst>
            </p:cNvPr>
            <p:cNvSpPr/>
            <p:nvPr/>
          </p:nvSpPr>
          <p:spPr>
            <a:xfrm rot="21386536">
              <a:off x="7837822" y="4187999"/>
              <a:ext cx="4047103" cy="2755916"/>
            </a:xfrm>
            <a:custGeom>
              <a:avLst/>
              <a:gdLst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4009080"/>
                <a:gd name="connsiteY0" fmla="*/ 100981 h 1181351"/>
                <a:gd name="connsiteX1" fmla="*/ 843698 w 4009080"/>
                <a:gd name="connsiteY1" fmla="*/ 1143968 h 1181351"/>
                <a:gd name="connsiteX2" fmla="*/ 3586898 w 4009080"/>
                <a:gd name="connsiteY2" fmla="*/ 872506 h 1181351"/>
                <a:gd name="connsiteX3" fmla="*/ 3644048 w 4009080"/>
                <a:gd name="connsiteY3" fmla="*/ 129556 h 1181351"/>
                <a:gd name="connsiteX4" fmla="*/ 172185 w 4009080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814812"/>
                <a:gd name="connsiteY0" fmla="*/ 100981 h 1181351"/>
                <a:gd name="connsiteX1" fmla="*/ 843698 w 3814812"/>
                <a:gd name="connsiteY1" fmla="*/ 1143968 h 1181351"/>
                <a:gd name="connsiteX2" fmla="*/ 3586898 w 3814812"/>
                <a:gd name="connsiteY2" fmla="*/ 872506 h 1181351"/>
                <a:gd name="connsiteX3" fmla="*/ 3644048 w 3814812"/>
                <a:gd name="connsiteY3" fmla="*/ 129556 h 1181351"/>
                <a:gd name="connsiteX4" fmla="*/ 172185 w 3814812"/>
                <a:gd name="connsiteY4" fmla="*/ 100981 h 1181351"/>
                <a:gd name="connsiteX0" fmla="*/ 172185 w 3651725"/>
                <a:gd name="connsiteY0" fmla="*/ 100981 h 1225522"/>
                <a:gd name="connsiteX1" fmla="*/ 843698 w 3651725"/>
                <a:gd name="connsiteY1" fmla="*/ 1143968 h 1225522"/>
                <a:gd name="connsiteX2" fmla="*/ 3586898 w 3651725"/>
                <a:gd name="connsiteY2" fmla="*/ 872506 h 1225522"/>
                <a:gd name="connsiteX3" fmla="*/ 3644048 w 3651725"/>
                <a:gd name="connsiteY3" fmla="*/ 129556 h 1225522"/>
                <a:gd name="connsiteX4" fmla="*/ 172185 w 3651725"/>
                <a:gd name="connsiteY4" fmla="*/ 100981 h 1225522"/>
                <a:gd name="connsiteX0" fmla="*/ 172185 w 3651725"/>
                <a:gd name="connsiteY0" fmla="*/ 100981 h 1159739"/>
                <a:gd name="connsiteX1" fmla="*/ 843698 w 3651725"/>
                <a:gd name="connsiteY1" fmla="*/ 1143968 h 1159739"/>
                <a:gd name="connsiteX2" fmla="*/ 3586898 w 3651725"/>
                <a:gd name="connsiteY2" fmla="*/ 872506 h 1159739"/>
                <a:gd name="connsiteX3" fmla="*/ 3644048 w 3651725"/>
                <a:gd name="connsiteY3" fmla="*/ 129556 h 1159739"/>
                <a:gd name="connsiteX4" fmla="*/ 172185 w 3651725"/>
                <a:gd name="connsiteY4" fmla="*/ 100981 h 1159739"/>
                <a:gd name="connsiteX0" fmla="*/ 139913 w 3896289"/>
                <a:gd name="connsiteY0" fmla="*/ 55410 h 1314458"/>
                <a:gd name="connsiteX1" fmla="*/ 1088262 w 3896289"/>
                <a:gd name="connsiteY1" fmla="*/ 1291344 h 1314458"/>
                <a:gd name="connsiteX2" fmla="*/ 3831462 w 3896289"/>
                <a:gd name="connsiteY2" fmla="*/ 1019882 h 1314458"/>
                <a:gd name="connsiteX3" fmla="*/ 3888612 w 3896289"/>
                <a:gd name="connsiteY3" fmla="*/ 276932 h 1314458"/>
                <a:gd name="connsiteX4" fmla="*/ 139913 w 3896289"/>
                <a:gd name="connsiteY4" fmla="*/ 55410 h 1314458"/>
                <a:gd name="connsiteX0" fmla="*/ 126747 w 4034125"/>
                <a:gd name="connsiteY0" fmla="*/ 53201 h 1329709"/>
                <a:gd name="connsiteX1" fmla="*/ 1226098 w 4034125"/>
                <a:gd name="connsiteY1" fmla="*/ 1305913 h 1329709"/>
                <a:gd name="connsiteX2" fmla="*/ 3969298 w 4034125"/>
                <a:gd name="connsiteY2" fmla="*/ 1034451 h 1329709"/>
                <a:gd name="connsiteX3" fmla="*/ 4026448 w 4034125"/>
                <a:gd name="connsiteY3" fmla="*/ 291501 h 1329709"/>
                <a:gd name="connsiteX4" fmla="*/ 126747 w 4034125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329709"/>
                <a:gd name="connsiteX1" fmla="*/ 1099351 w 3907378"/>
                <a:gd name="connsiteY1" fmla="*/ 1305913 h 1329709"/>
                <a:gd name="connsiteX2" fmla="*/ 3842551 w 3907378"/>
                <a:gd name="connsiteY2" fmla="*/ 1034451 h 1329709"/>
                <a:gd name="connsiteX3" fmla="*/ 3899701 w 3907378"/>
                <a:gd name="connsiteY3" fmla="*/ 291501 h 1329709"/>
                <a:gd name="connsiteX4" fmla="*/ 0 w 3907378"/>
                <a:gd name="connsiteY4" fmla="*/ 53201 h 1329709"/>
                <a:gd name="connsiteX0" fmla="*/ 0 w 3907378"/>
                <a:gd name="connsiteY0" fmla="*/ 53201 h 1143999"/>
                <a:gd name="connsiteX1" fmla="*/ 847681 w 3907378"/>
                <a:gd name="connsiteY1" fmla="*/ 1112966 h 1143999"/>
                <a:gd name="connsiteX2" fmla="*/ 3842551 w 3907378"/>
                <a:gd name="connsiteY2" fmla="*/ 1034451 h 1143999"/>
                <a:gd name="connsiteX3" fmla="*/ 3899701 w 3907378"/>
                <a:gd name="connsiteY3" fmla="*/ 291501 h 1143999"/>
                <a:gd name="connsiteX4" fmla="*/ 0 w 3907378"/>
                <a:gd name="connsiteY4" fmla="*/ 53201 h 1143999"/>
                <a:gd name="connsiteX0" fmla="*/ 0 w 4066769"/>
                <a:gd name="connsiteY0" fmla="*/ 21662 h 1708078"/>
                <a:gd name="connsiteX1" fmla="*/ 1007072 w 4066769"/>
                <a:gd name="connsiteY1" fmla="*/ 1677045 h 1708078"/>
                <a:gd name="connsiteX2" fmla="*/ 4001942 w 4066769"/>
                <a:gd name="connsiteY2" fmla="*/ 1598530 h 1708078"/>
                <a:gd name="connsiteX3" fmla="*/ 4059092 w 4066769"/>
                <a:gd name="connsiteY3" fmla="*/ 855580 h 1708078"/>
                <a:gd name="connsiteX4" fmla="*/ 0 w 4066769"/>
                <a:gd name="connsiteY4" fmla="*/ 21662 h 1708078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587622 w 4066769"/>
                <a:gd name="connsiteY1" fmla="*/ 1324708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66769"/>
                <a:gd name="connsiteY0" fmla="*/ 21662 h 1598530"/>
                <a:gd name="connsiteX1" fmla="*/ 453398 w 4066769"/>
                <a:gd name="connsiteY1" fmla="*/ 1232429 h 1598530"/>
                <a:gd name="connsiteX2" fmla="*/ 4001942 w 4066769"/>
                <a:gd name="connsiteY2" fmla="*/ 1598530 h 1598530"/>
                <a:gd name="connsiteX3" fmla="*/ 4059092 w 4066769"/>
                <a:gd name="connsiteY3" fmla="*/ 855580 h 1598530"/>
                <a:gd name="connsiteX4" fmla="*/ 0 w 4066769"/>
                <a:gd name="connsiteY4" fmla="*/ 21662 h 1598530"/>
                <a:gd name="connsiteX0" fmla="*/ 0 w 4024824"/>
                <a:gd name="connsiteY0" fmla="*/ 22034 h 1582124"/>
                <a:gd name="connsiteX1" fmla="*/ 411453 w 4024824"/>
                <a:gd name="connsiteY1" fmla="*/ 1216023 h 1582124"/>
                <a:gd name="connsiteX2" fmla="*/ 3959997 w 4024824"/>
                <a:gd name="connsiteY2" fmla="*/ 1582124 h 1582124"/>
                <a:gd name="connsiteX3" fmla="*/ 4017147 w 4024824"/>
                <a:gd name="connsiteY3" fmla="*/ 839174 h 1582124"/>
                <a:gd name="connsiteX4" fmla="*/ 0 w 4024824"/>
                <a:gd name="connsiteY4" fmla="*/ 22034 h 1582124"/>
                <a:gd name="connsiteX0" fmla="*/ 0 w 4024824"/>
                <a:gd name="connsiteY0" fmla="*/ 22034 h 1596221"/>
                <a:gd name="connsiteX1" fmla="*/ 411453 w 4024824"/>
                <a:gd name="connsiteY1" fmla="*/ 1216023 h 1596221"/>
                <a:gd name="connsiteX2" fmla="*/ 1277223 w 4024824"/>
                <a:gd name="connsiteY2" fmla="*/ 1318264 h 1596221"/>
                <a:gd name="connsiteX3" fmla="*/ 3959997 w 4024824"/>
                <a:gd name="connsiteY3" fmla="*/ 1582124 h 1596221"/>
                <a:gd name="connsiteX4" fmla="*/ 4017147 w 4024824"/>
                <a:gd name="connsiteY4" fmla="*/ 839174 h 1596221"/>
                <a:gd name="connsiteX5" fmla="*/ 0 w 4024824"/>
                <a:gd name="connsiteY5" fmla="*/ 22034 h 1596221"/>
                <a:gd name="connsiteX0" fmla="*/ 0 w 4024824"/>
                <a:gd name="connsiteY0" fmla="*/ 71024 h 1645211"/>
                <a:gd name="connsiteX1" fmla="*/ 411453 w 4024824"/>
                <a:gd name="connsiteY1" fmla="*/ 1265013 h 1645211"/>
                <a:gd name="connsiteX2" fmla="*/ 1277223 w 4024824"/>
                <a:gd name="connsiteY2" fmla="*/ 1367254 h 1645211"/>
                <a:gd name="connsiteX3" fmla="*/ 3959997 w 4024824"/>
                <a:gd name="connsiteY3" fmla="*/ 1631114 h 1645211"/>
                <a:gd name="connsiteX4" fmla="*/ 4017147 w 4024824"/>
                <a:gd name="connsiteY4" fmla="*/ 888164 h 1645211"/>
                <a:gd name="connsiteX5" fmla="*/ 1277223 w 4024824"/>
                <a:gd name="connsiteY5" fmla="*/ 217962 h 1645211"/>
                <a:gd name="connsiteX6" fmla="*/ 0 w 4024824"/>
                <a:gd name="connsiteY6" fmla="*/ 71024 h 1645211"/>
                <a:gd name="connsiteX0" fmla="*/ 0 w 4024824"/>
                <a:gd name="connsiteY0" fmla="*/ 71024 h 1686282"/>
                <a:gd name="connsiteX1" fmla="*/ 411453 w 4024824"/>
                <a:gd name="connsiteY1" fmla="*/ 1265013 h 1686282"/>
                <a:gd name="connsiteX2" fmla="*/ 1277223 w 4024824"/>
                <a:gd name="connsiteY2" fmla="*/ 1367254 h 1686282"/>
                <a:gd name="connsiteX3" fmla="*/ 3047301 w 4024824"/>
                <a:gd name="connsiteY3" fmla="*/ 1602145 h 1686282"/>
                <a:gd name="connsiteX4" fmla="*/ 3959997 w 4024824"/>
                <a:gd name="connsiteY4" fmla="*/ 1631114 h 1686282"/>
                <a:gd name="connsiteX5" fmla="*/ 4017147 w 4024824"/>
                <a:gd name="connsiteY5" fmla="*/ 888164 h 1686282"/>
                <a:gd name="connsiteX6" fmla="*/ 1277223 w 4024824"/>
                <a:gd name="connsiteY6" fmla="*/ 217962 h 1686282"/>
                <a:gd name="connsiteX7" fmla="*/ 0 w 4024824"/>
                <a:gd name="connsiteY7" fmla="*/ 71024 h 1686282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20860"/>
                <a:gd name="connsiteX1" fmla="*/ 411453 w 4024824"/>
                <a:gd name="connsiteY1" fmla="*/ 1265013 h 1720860"/>
                <a:gd name="connsiteX2" fmla="*/ 1621172 w 4024824"/>
                <a:gd name="connsiteY2" fmla="*/ 1711202 h 1720860"/>
                <a:gd name="connsiteX3" fmla="*/ 3047301 w 4024824"/>
                <a:gd name="connsiteY3" fmla="*/ 1602145 h 1720860"/>
                <a:gd name="connsiteX4" fmla="*/ 3959997 w 4024824"/>
                <a:gd name="connsiteY4" fmla="*/ 1631114 h 1720860"/>
                <a:gd name="connsiteX5" fmla="*/ 4017147 w 4024824"/>
                <a:gd name="connsiteY5" fmla="*/ 888164 h 1720860"/>
                <a:gd name="connsiteX6" fmla="*/ 1277223 w 4024824"/>
                <a:gd name="connsiteY6" fmla="*/ 217962 h 1720860"/>
                <a:gd name="connsiteX7" fmla="*/ 0 w 4024824"/>
                <a:gd name="connsiteY7" fmla="*/ 71024 h 1720860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7708"/>
                <a:gd name="connsiteX1" fmla="*/ 411453 w 4024824"/>
                <a:gd name="connsiteY1" fmla="*/ 1265013 h 1777708"/>
                <a:gd name="connsiteX2" fmla="*/ 1537282 w 4024824"/>
                <a:gd name="connsiteY2" fmla="*/ 1769925 h 1777708"/>
                <a:gd name="connsiteX3" fmla="*/ 3047301 w 4024824"/>
                <a:gd name="connsiteY3" fmla="*/ 1602145 h 1777708"/>
                <a:gd name="connsiteX4" fmla="*/ 3959997 w 4024824"/>
                <a:gd name="connsiteY4" fmla="*/ 1631114 h 1777708"/>
                <a:gd name="connsiteX5" fmla="*/ 4017147 w 4024824"/>
                <a:gd name="connsiteY5" fmla="*/ 888164 h 1777708"/>
                <a:gd name="connsiteX6" fmla="*/ 1277223 w 4024824"/>
                <a:gd name="connsiteY6" fmla="*/ 217962 h 1777708"/>
                <a:gd name="connsiteX7" fmla="*/ 0 w 4024824"/>
                <a:gd name="connsiteY7" fmla="*/ 71024 h 1777708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71024 h 1770899"/>
                <a:gd name="connsiteX1" fmla="*/ 411453 w 4024824"/>
                <a:gd name="connsiteY1" fmla="*/ 1265013 h 1770899"/>
                <a:gd name="connsiteX2" fmla="*/ 1537282 w 4024824"/>
                <a:gd name="connsiteY2" fmla="*/ 1769925 h 1770899"/>
                <a:gd name="connsiteX3" fmla="*/ 2971801 w 4024824"/>
                <a:gd name="connsiteY3" fmla="*/ 1409198 h 1770899"/>
                <a:gd name="connsiteX4" fmla="*/ 3959997 w 4024824"/>
                <a:gd name="connsiteY4" fmla="*/ 1631114 h 1770899"/>
                <a:gd name="connsiteX5" fmla="*/ 4017147 w 4024824"/>
                <a:gd name="connsiteY5" fmla="*/ 888164 h 1770899"/>
                <a:gd name="connsiteX6" fmla="*/ 1277223 w 4024824"/>
                <a:gd name="connsiteY6" fmla="*/ 217962 h 1770899"/>
                <a:gd name="connsiteX7" fmla="*/ 0 w 4024824"/>
                <a:gd name="connsiteY7" fmla="*/ 71024 h 1770899"/>
                <a:gd name="connsiteX0" fmla="*/ 0 w 4024824"/>
                <a:gd name="connsiteY0" fmla="*/ 25292 h 1725167"/>
                <a:gd name="connsiteX1" fmla="*/ 411453 w 4024824"/>
                <a:gd name="connsiteY1" fmla="*/ 1219281 h 1725167"/>
                <a:gd name="connsiteX2" fmla="*/ 1537282 w 4024824"/>
                <a:gd name="connsiteY2" fmla="*/ 1724193 h 1725167"/>
                <a:gd name="connsiteX3" fmla="*/ 2971801 w 4024824"/>
                <a:gd name="connsiteY3" fmla="*/ 1363466 h 1725167"/>
                <a:gd name="connsiteX4" fmla="*/ 3959997 w 4024824"/>
                <a:gd name="connsiteY4" fmla="*/ 1585382 h 1725167"/>
                <a:gd name="connsiteX5" fmla="*/ 4017147 w 4024824"/>
                <a:gd name="connsiteY5" fmla="*/ 842432 h 1725167"/>
                <a:gd name="connsiteX6" fmla="*/ 1822508 w 4024824"/>
                <a:gd name="connsiteY6" fmla="*/ 767848 h 1725167"/>
                <a:gd name="connsiteX7" fmla="*/ 0 w 4024824"/>
                <a:gd name="connsiteY7" fmla="*/ 25292 h 1725167"/>
                <a:gd name="connsiteX0" fmla="*/ 0 w 4024824"/>
                <a:gd name="connsiteY0" fmla="*/ 27304 h 1727179"/>
                <a:gd name="connsiteX1" fmla="*/ 411453 w 4024824"/>
                <a:gd name="connsiteY1" fmla="*/ 1221293 h 1727179"/>
                <a:gd name="connsiteX2" fmla="*/ 1537282 w 4024824"/>
                <a:gd name="connsiteY2" fmla="*/ 1726205 h 1727179"/>
                <a:gd name="connsiteX3" fmla="*/ 2971801 w 4024824"/>
                <a:gd name="connsiteY3" fmla="*/ 1365478 h 1727179"/>
                <a:gd name="connsiteX4" fmla="*/ 3959997 w 4024824"/>
                <a:gd name="connsiteY4" fmla="*/ 1587394 h 1727179"/>
                <a:gd name="connsiteX5" fmla="*/ 4017147 w 4024824"/>
                <a:gd name="connsiteY5" fmla="*/ 844444 h 1727179"/>
                <a:gd name="connsiteX6" fmla="*/ 1755396 w 4024824"/>
                <a:gd name="connsiteY6" fmla="*/ 702748 h 1727179"/>
                <a:gd name="connsiteX7" fmla="*/ 0 w 4024824"/>
                <a:gd name="connsiteY7" fmla="*/ 27304 h 1727179"/>
                <a:gd name="connsiteX0" fmla="*/ 0 w 3992348"/>
                <a:gd name="connsiteY0" fmla="*/ 24840 h 1724715"/>
                <a:gd name="connsiteX1" fmla="*/ 411453 w 3992348"/>
                <a:gd name="connsiteY1" fmla="*/ 1218829 h 1724715"/>
                <a:gd name="connsiteX2" fmla="*/ 1537282 w 3992348"/>
                <a:gd name="connsiteY2" fmla="*/ 1723741 h 1724715"/>
                <a:gd name="connsiteX3" fmla="*/ 2971801 w 3992348"/>
                <a:gd name="connsiteY3" fmla="*/ 1363014 h 1724715"/>
                <a:gd name="connsiteX4" fmla="*/ 3959997 w 3992348"/>
                <a:gd name="connsiteY4" fmla="*/ 1584930 h 1724715"/>
                <a:gd name="connsiteX5" fmla="*/ 3958425 w 3992348"/>
                <a:gd name="connsiteY5" fmla="*/ 321863 h 1724715"/>
                <a:gd name="connsiteX6" fmla="*/ 1755396 w 3992348"/>
                <a:gd name="connsiteY6" fmla="*/ 700284 h 1724715"/>
                <a:gd name="connsiteX7" fmla="*/ 0 w 3992348"/>
                <a:gd name="connsiteY7" fmla="*/ 24840 h 1724715"/>
                <a:gd name="connsiteX0" fmla="*/ 0 w 3989869"/>
                <a:gd name="connsiteY0" fmla="*/ 24099 h 1723974"/>
                <a:gd name="connsiteX1" fmla="*/ 411453 w 3989869"/>
                <a:gd name="connsiteY1" fmla="*/ 1218088 h 1723974"/>
                <a:gd name="connsiteX2" fmla="*/ 1537282 w 3989869"/>
                <a:gd name="connsiteY2" fmla="*/ 1723000 h 1723974"/>
                <a:gd name="connsiteX3" fmla="*/ 2971801 w 3989869"/>
                <a:gd name="connsiteY3" fmla="*/ 1362273 h 1723974"/>
                <a:gd name="connsiteX4" fmla="*/ 3959997 w 3989869"/>
                <a:gd name="connsiteY4" fmla="*/ 1584189 h 1723974"/>
                <a:gd name="connsiteX5" fmla="*/ 3950036 w 3989869"/>
                <a:gd name="connsiteY5" fmla="*/ 144953 h 1723974"/>
                <a:gd name="connsiteX6" fmla="*/ 1755396 w 3989869"/>
                <a:gd name="connsiteY6" fmla="*/ 699543 h 1723974"/>
                <a:gd name="connsiteX7" fmla="*/ 0 w 3989869"/>
                <a:gd name="connsiteY7" fmla="*/ 24099 h 1723974"/>
                <a:gd name="connsiteX0" fmla="*/ 0 w 3989869"/>
                <a:gd name="connsiteY0" fmla="*/ 39389 h 1739264"/>
                <a:gd name="connsiteX1" fmla="*/ 411453 w 3989869"/>
                <a:gd name="connsiteY1" fmla="*/ 1233378 h 1739264"/>
                <a:gd name="connsiteX2" fmla="*/ 1537282 w 3989869"/>
                <a:gd name="connsiteY2" fmla="*/ 1738290 h 1739264"/>
                <a:gd name="connsiteX3" fmla="*/ 2971801 w 3989869"/>
                <a:gd name="connsiteY3" fmla="*/ 1377563 h 1739264"/>
                <a:gd name="connsiteX4" fmla="*/ 3959997 w 3989869"/>
                <a:gd name="connsiteY4" fmla="*/ 1599479 h 1739264"/>
                <a:gd name="connsiteX5" fmla="*/ 3950036 w 3989869"/>
                <a:gd name="connsiteY5" fmla="*/ 160243 h 1739264"/>
                <a:gd name="connsiteX6" fmla="*/ 1956732 w 3989869"/>
                <a:gd name="connsiteY6" fmla="*/ 345717 h 1739264"/>
                <a:gd name="connsiteX7" fmla="*/ 0 w 3989869"/>
                <a:gd name="connsiteY7" fmla="*/ 39389 h 1739264"/>
                <a:gd name="connsiteX0" fmla="*/ 0 w 3982739"/>
                <a:gd name="connsiteY0" fmla="*/ 38690 h 1738565"/>
                <a:gd name="connsiteX1" fmla="*/ 411453 w 3982739"/>
                <a:gd name="connsiteY1" fmla="*/ 1232679 h 1738565"/>
                <a:gd name="connsiteX2" fmla="*/ 1537282 w 3982739"/>
                <a:gd name="connsiteY2" fmla="*/ 1737591 h 1738565"/>
                <a:gd name="connsiteX3" fmla="*/ 2971801 w 3982739"/>
                <a:gd name="connsiteY3" fmla="*/ 1376864 h 1738565"/>
                <a:gd name="connsiteX4" fmla="*/ 3959997 w 3982739"/>
                <a:gd name="connsiteY4" fmla="*/ 1598780 h 1738565"/>
                <a:gd name="connsiteX5" fmla="*/ 3916481 w 3982739"/>
                <a:gd name="connsiteY5" fmla="*/ 92432 h 1738565"/>
                <a:gd name="connsiteX6" fmla="*/ 1956732 w 3982739"/>
                <a:gd name="connsiteY6" fmla="*/ 345018 h 1738565"/>
                <a:gd name="connsiteX7" fmla="*/ 0 w 3982739"/>
                <a:gd name="connsiteY7" fmla="*/ 38690 h 1738565"/>
                <a:gd name="connsiteX0" fmla="*/ 0 w 3982739"/>
                <a:gd name="connsiteY0" fmla="*/ 38690 h 1744397"/>
                <a:gd name="connsiteX1" fmla="*/ 411453 w 3982739"/>
                <a:gd name="connsiteY1" fmla="*/ 1232679 h 1744397"/>
                <a:gd name="connsiteX2" fmla="*/ 1537282 w 3982739"/>
                <a:gd name="connsiteY2" fmla="*/ 1737591 h 1744397"/>
                <a:gd name="connsiteX3" fmla="*/ 3106024 w 3982739"/>
                <a:gd name="connsiteY3" fmla="*/ 873525 h 1744397"/>
                <a:gd name="connsiteX4" fmla="*/ 3959997 w 3982739"/>
                <a:gd name="connsiteY4" fmla="*/ 1598780 h 1744397"/>
                <a:gd name="connsiteX5" fmla="*/ 3916481 w 3982739"/>
                <a:gd name="connsiteY5" fmla="*/ 92432 h 1744397"/>
                <a:gd name="connsiteX6" fmla="*/ 1956732 w 3982739"/>
                <a:gd name="connsiteY6" fmla="*/ 345018 h 1744397"/>
                <a:gd name="connsiteX7" fmla="*/ 0 w 3982739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843771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397"/>
                <a:gd name="connsiteX1" fmla="*/ 411453 w 3975807"/>
                <a:gd name="connsiteY1" fmla="*/ 1232679 h 1744397"/>
                <a:gd name="connsiteX2" fmla="*/ 1537282 w 3975807"/>
                <a:gd name="connsiteY2" fmla="*/ 1737591 h 1744397"/>
                <a:gd name="connsiteX3" fmla="*/ 3106024 w 3975807"/>
                <a:gd name="connsiteY3" fmla="*/ 873525 h 1744397"/>
                <a:gd name="connsiteX4" fmla="*/ 3951608 w 3975807"/>
                <a:gd name="connsiteY4" fmla="*/ 961217 h 1744397"/>
                <a:gd name="connsiteX5" fmla="*/ 3916481 w 3975807"/>
                <a:gd name="connsiteY5" fmla="*/ 92432 h 1744397"/>
                <a:gd name="connsiteX6" fmla="*/ 1956732 w 3975807"/>
                <a:gd name="connsiteY6" fmla="*/ 345018 h 1744397"/>
                <a:gd name="connsiteX7" fmla="*/ 0 w 3975807"/>
                <a:gd name="connsiteY7" fmla="*/ 38690 h 1744397"/>
                <a:gd name="connsiteX0" fmla="*/ 0 w 3975807"/>
                <a:gd name="connsiteY0" fmla="*/ 38690 h 1744124"/>
                <a:gd name="connsiteX1" fmla="*/ 411453 w 3975807"/>
                <a:gd name="connsiteY1" fmla="*/ 1232679 h 1744124"/>
                <a:gd name="connsiteX2" fmla="*/ 1537282 w 3975807"/>
                <a:gd name="connsiteY2" fmla="*/ 1737591 h 1744124"/>
                <a:gd name="connsiteX3" fmla="*/ 2938245 w 3975807"/>
                <a:gd name="connsiteY3" fmla="*/ 881914 h 1744124"/>
                <a:gd name="connsiteX4" fmla="*/ 3951608 w 3975807"/>
                <a:gd name="connsiteY4" fmla="*/ 961217 h 1744124"/>
                <a:gd name="connsiteX5" fmla="*/ 3916481 w 3975807"/>
                <a:gd name="connsiteY5" fmla="*/ 92432 h 1744124"/>
                <a:gd name="connsiteX6" fmla="*/ 1956732 w 3975807"/>
                <a:gd name="connsiteY6" fmla="*/ 345018 h 1744124"/>
                <a:gd name="connsiteX7" fmla="*/ 0 w 3975807"/>
                <a:gd name="connsiteY7" fmla="*/ 38690 h 1744124"/>
                <a:gd name="connsiteX0" fmla="*/ 0 w 3975807"/>
                <a:gd name="connsiteY0" fmla="*/ 38690 h 1473171"/>
                <a:gd name="connsiteX1" fmla="*/ 411453 w 3975807"/>
                <a:gd name="connsiteY1" fmla="*/ 1232679 h 1473171"/>
                <a:gd name="connsiteX2" fmla="*/ 1696673 w 3975807"/>
                <a:gd name="connsiteY2" fmla="*/ 1452365 h 1473171"/>
                <a:gd name="connsiteX3" fmla="*/ 2938245 w 3975807"/>
                <a:gd name="connsiteY3" fmla="*/ 881914 h 1473171"/>
                <a:gd name="connsiteX4" fmla="*/ 3951608 w 3975807"/>
                <a:gd name="connsiteY4" fmla="*/ 961217 h 1473171"/>
                <a:gd name="connsiteX5" fmla="*/ 3916481 w 3975807"/>
                <a:gd name="connsiteY5" fmla="*/ 92432 h 1473171"/>
                <a:gd name="connsiteX6" fmla="*/ 1956732 w 3975807"/>
                <a:gd name="connsiteY6" fmla="*/ 345018 h 1473171"/>
                <a:gd name="connsiteX7" fmla="*/ 0 w 3975807"/>
                <a:gd name="connsiteY7" fmla="*/ 38690 h 1473171"/>
                <a:gd name="connsiteX0" fmla="*/ 0 w 3975807"/>
                <a:gd name="connsiteY0" fmla="*/ 43626 h 1478107"/>
                <a:gd name="connsiteX1" fmla="*/ 411453 w 3975807"/>
                <a:gd name="connsiteY1" fmla="*/ 1237615 h 1478107"/>
                <a:gd name="connsiteX2" fmla="*/ 1696673 w 3975807"/>
                <a:gd name="connsiteY2" fmla="*/ 1457301 h 1478107"/>
                <a:gd name="connsiteX3" fmla="*/ 2938245 w 3975807"/>
                <a:gd name="connsiteY3" fmla="*/ 886850 h 1478107"/>
                <a:gd name="connsiteX4" fmla="*/ 3951608 w 3975807"/>
                <a:gd name="connsiteY4" fmla="*/ 966153 h 1478107"/>
                <a:gd name="connsiteX5" fmla="*/ 3916481 w 3975807"/>
                <a:gd name="connsiteY5" fmla="*/ 97368 h 1478107"/>
                <a:gd name="connsiteX6" fmla="*/ 1956732 w 3975807"/>
                <a:gd name="connsiteY6" fmla="*/ 282842 h 1478107"/>
                <a:gd name="connsiteX7" fmla="*/ 0 w 3975807"/>
                <a:gd name="connsiteY7" fmla="*/ 43626 h 1478107"/>
                <a:gd name="connsiteX0" fmla="*/ 0 w 4158687"/>
                <a:gd name="connsiteY0" fmla="*/ 20820 h 2141101"/>
                <a:gd name="connsiteX1" fmla="*/ 594333 w 4158687"/>
                <a:gd name="connsiteY1" fmla="*/ 1900609 h 2141101"/>
                <a:gd name="connsiteX2" fmla="*/ 1879553 w 4158687"/>
                <a:gd name="connsiteY2" fmla="*/ 2120295 h 2141101"/>
                <a:gd name="connsiteX3" fmla="*/ 3121125 w 4158687"/>
                <a:gd name="connsiteY3" fmla="*/ 1549844 h 2141101"/>
                <a:gd name="connsiteX4" fmla="*/ 4134488 w 4158687"/>
                <a:gd name="connsiteY4" fmla="*/ 1629147 h 2141101"/>
                <a:gd name="connsiteX5" fmla="*/ 4099361 w 4158687"/>
                <a:gd name="connsiteY5" fmla="*/ 760362 h 2141101"/>
                <a:gd name="connsiteX6" fmla="*/ 2139612 w 4158687"/>
                <a:gd name="connsiteY6" fmla="*/ 945836 h 2141101"/>
                <a:gd name="connsiteX7" fmla="*/ 0 w 4158687"/>
                <a:gd name="connsiteY7" fmla="*/ 20820 h 2141101"/>
                <a:gd name="connsiteX0" fmla="*/ 0 w 4158687"/>
                <a:gd name="connsiteY0" fmla="*/ 20820 h 2175864"/>
                <a:gd name="connsiteX1" fmla="*/ 533373 w 4158687"/>
                <a:gd name="connsiteY1" fmla="*/ 2007289 h 2175864"/>
                <a:gd name="connsiteX2" fmla="*/ 1879553 w 4158687"/>
                <a:gd name="connsiteY2" fmla="*/ 2120295 h 2175864"/>
                <a:gd name="connsiteX3" fmla="*/ 3121125 w 4158687"/>
                <a:gd name="connsiteY3" fmla="*/ 1549844 h 2175864"/>
                <a:gd name="connsiteX4" fmla="*/ 4134488 w 4158687"/>
                <a:gd name="connsiteY4" fmla="*/ 1629147 h 2175864"/>
                <a:gd name="connsiteX5" fmla="*/ 4099361 w 4158687"/>
                <a:gd name="connsiteY5" fmla="*/ 760362 h 2175864"/>
                <a:gd name="connsiteX6" fmla="*/ 2139612 w 4158687"/>
                <a:gd name="connsiteY6" fmla="*/ 945836 h 2175864"/>
                <a:gd name="connsiteX7" fmla="*/ 0 w 4158687"/>
                <a:gd name="connsiteY7" fmla="*/ 20820 h 2175864"/>
                <a:gd name="connsiteX0" fmla="*/ 0 w 4158687"/>
                <a:gd name="connsiteY0" fmla="*/ 38176 h 2193220"/>
                <a:gd name="connsiteX1" fmla="*/ 533373 w 4158687"/>
                <a:gd name="connsiteY1" fmla="*/ 2024645 h 2193220"/>
                <a:gd name="connsiteX2" fmla="*/ 1879553 w 4158687"/>
                <a:gd name="connsiteY2" fmla="*/ 2137651 h 2193220"/>
                <a:gd name="connsiteX3" fmla="*/ 3121125 w 4158687"/>
                <a:gd name="connsiteY3" fmla="*/ 1567200 h 2193220"/>
                <a:gd name="connsiteX4" fmla="*/ 4134488 w 4158687"/>
                <a:gd name="connsiteY4" fmla="*/ 1646503 h 2193220"/>
                <a:gd name="connsiteX5" fmla="*/ 4099361 w 4158687"/>
                <a:gd name="connsiteY5" fmla="*/ 777718 h 2193220"/>
                <a:gd name="connsiteX6" fmla="*/ 2109132 w 4158687"/>
                <a:gd name="connsiteY6" fmla="*/ 460272 h 2193220"/>
                <a:gd name="connsiteX7" fmla="*/ 0 w 4158687"/>
                <a:gd name="connsiteY7" fmla="*/ 38176 h 2193220"/>
                <a:gd name="connsiteX0" fmla="*/ 0 w 4146927"/>
                <a:gd name="connsiteY0" fmla="*/ 144907 h 2299951"/>
                <a:gd name="connsiteX1" fmla="*/ 533373 w 4146927"/>
                <a:gd name="connsiteY1" fmla="*/ 2131376 h 2299951"/>
                <a:gd name="connsiteX2" fmla="*/ 1879553 w 4146927"/>
                <a:gd name="connsiteY2" fmla="*/ 2244382 h 2299951"/>
                <a:gd name="connsiteX3" fmla="*/ 3121125 w 4146927"/>
                <a:gd name="connsiteY3" fmla="*/ 1673931 h 2299951"/>
                <a:gd name="connsiteX4" fmla="*/ 4134488 w 4146927"/>
                <a:gd name="connsiteY4" fmla="*/ 1753234 h 2299951"/>
                <a:gd name="connsiteX5" fmla="*/ 3977441 w 4146927"/>
                <a:gd name="connsiteY5" fmla="*/ 46249 h 2299951"/>
                <a:gd name="connsiteX6" fmla="*/ 2109132 w 4146927"/>
                <a:gd name="connsiteY6" fmla="*/ 567003 h 2299951"/>
                <a:gd name="connsiteX7" fmla="*/ 0 w 4146927"/>
                <a:gd name="connsiteY7" fmla="*/ 144907 h 2299951"/>
                <a:gd name="connsiteX0" fmla="*/ 0 w 4134488"/>
                <a:gd name="connsiteY0" fmla="*/ 144907 h 2299951"/>
                <a:gd name="connsiteX1" fmla="*/ 533373 w 4134488"/>
                <a:gd name="connsiteY1" fmla="*/ 2131376 h 2299951"/>
                <a:gd name="connsiteX2" fmla="*/ 1879553 w 4134488"/>
                <a:gd name="connsiteY2" fmla="*/ 2244382 h 2299951"/>
                <a:gd name="connsiteX3" fmla="*/ 3121125 w 4134488"/>
                <a:gd name="connsiteY3" fmla="*/ 1673931 h 2299951"/>
                <a:gd name="connsiteX4" fmla="*/ 4134488 w 4134488"/>
                <a:gd name="connsiteY4" fmla="*/ 1753234 h 2299951"/>
                <a:gd name="connsiteX5" fmla="*/ 3977441 w 4134488"/>
                <a:gd name="connsiteY5" fmla="*/ 46249 h 2299951"/>
                <a:gd name="connsiteX6" fmla="*/ 2109132 w 4134488"/>
                <a:gd name="connsiteY6" fmla="*/ 567003 h 2299951"/>
                <a:gd name="connsiteX7" fmla="*/ 0 w 4134488"/>
                <a:gd name="connsiteY7" fmla="*/ 144907 h 2299951"/>
                <a:gd name="connsiteX0" fmla="*/ 0 w 4134488"/>
                <a:gd name="connsiteY0" fmla="*/ 144907 h 2322803"/>
                <a:gd name="connsiteX1" fmla="*/ 533373 w 4134488"/>
                <a:gd name="connsiteY1" fmla="*/ 2131376 h 2322803"/>
                <a:gd name="connsiteX2" fmla="*/ 1879553 w 4134488"/>
                <a:gd name="connsiteY2" fmla="*/ 2244382 h 2322803"/>
                <a:gd name="connsiteX3" fmla="*/ 3075405 w 4134488"/>
                <a:gd name="connsiteY3" fmla="*/ 1353891 h 2322803"/>
                <a:gd name="connsiteX4" fmla="*/ 4134488 w 4134488"/>
                <a:gd name="connsiteY4" fmla="*/ 1753234 h 2322803"/>
                <a:gd name="connsiteX5" fmla="*/ 3977441 w 4134488"/>
                <a:gd name="connsiteY5" fmla="*/ 46249 h 2322803"/>
                <a:gd name="connsiteX6" fmla="*/ 2109132 w 4134488"/>
                <a:gd name="connsiteY6" fmla="*/ 567003 h 2322803"/>
                <a:gd name="connsiteX7" fmla="*/ 0 w 4134488"/>
                <a:gd name="connsiteY7" fmla="*/ 144907 h 2322803"/>
                <a:gd name="connsiteX0" fmla="*/ 0 w 4190492"/>
                <a:gd name="connsiteY0" fmla="*/ 19828 h 2701567"/>
                <a:gd name="connsiteX1" fmla="*/ 589377 w 4190492"/>
                <a:gd name="connsiteY1" fmla="*/ 2510140 h 2701567"/>
                <a:gd name="connsiteX2" fmla="*/ 1935557 w 4190492"/>
                <a:gd name="connsiteY2" fmla="*/ 2623146 h 2701567"/>
                <a:gd name="connsiteX3" fmla="*/ 3131409 w 4190492"/>
                <a:gd name="connsiteY3" fmla="*/ 1732655 h 2701567"/>
                <a:gd name="connsiteX4" fmla="*/ 4190492 w 4190492"/>
                <a:gd name="connsiteY4" fmla="*/ 2131998 h 2701567"/>
                <a:gd name="connsiteX5" fmla="*/ 4033445 w 4190492"/>
                <a:gd name="connsiteY5" fmla="*/ 425013 h 2701567"/>
                <a:gd name="connsiteX6" fmla="*/ 2165136 w 4190492"/>
                <a:gd name="connsiteY6" fmla="*/ 945767 h 2701567"/>
                <a:gd name="connsiteX7" fmla="*/ 0 w 4190492"/>
                <a:gd name="connsiteY7" fmla="*/ 19828 h 2701567"/>
                <a:gd name="connsiteX0" fmla="*/ 20844 w 4211336"/>
                <a:gd name="connsiteY0" fmla="*/ 19828 h 2625804"/>
                <a:gd name="connsiteX1" fmla="*/ 67315 w 4211336"/>
                <a:gd name="connsiteY1" fmla="*/ 1984235 h 2625804"/>
                <a:gd name="connsiteX2" fmla="*/ 1956401 w 4211336"/>
                <a:gd name="connsiteY2" fmla="*/ 2623146 h 2625804"/>
                <a:gd name="connsiteX3" fmla="*/ 3152253 w 4211336"/>
                <a:gd name="connsiteY3" fmla="*/ 1732655 h 2625804"/>
                <a:gd name="connsiteX4" fmla="*/ 4211336 w 4211336"/>
                <a:gd name="connsiteY4" fmla="*/ 2131998 h 2625804"/>
                <a:gd name="connsiteX5" fmla="*/ 4054289 w 4211336"/>
                <a:gd name="connsiteY5" fmla="*/ 425013 h 2625804"/>
                <a:gd name="connsiteX6" fmla="*/ 2185980 w 4211336"/>
                <a:gd name="connsiteY6" fmla="*/ 945767 h 2625804"/>
                <a:gd name="connsiteX7" fmla="*/ 20844 w 4211336"/>
                <a:gd name="connsiteY7" fmla="*/ 19828 h 2625804"/>
                <a:gd name="connsiteX0" fmla="*/ 143234 w 4333726"/>
                <a:gd name="connsiteY0" fmla="*/ 19828 h 2625804"/>
                <a:gd name="connsiteX1" fmla="*/ 189705 w 4333726"/>
                <a:gd name="connsiteY1" fmla="*/ 1984235 h 2625804"/>
                <a:gd name="connsiteX2" fmla="*/ 2078791 w 4333726"/>
                <a:gd name="connsiteY2" fmla="*/ 2623146 h 2625804"/>
                <a:gd name="connsiteX3" fmla="*/ 3274643 w 4333726"/>
                <a:gd name="connsiteY3" fmla="*/ 1732655 h 2625804"/>
                <a:gd name="connsiteX4" fmla="*/ 4333726 w 4333726"/>
                <a:gd name="connsiteY4" fmla="*/ 2131998 h 2625804"/>
                <a:gd name="connsiteX5" fmla="*/ 4176679 w 4333726"/>
                <a:gd name="connsiteY5" fmla="*/ 425013 h 2625804"/>
                <a:gd name="connsiteX6" fmla="*/ 2308370 w 4333726"/>
                <a:gd name="connsiteY6" fmla="*/ 945767 h 2625804"/>
                <a:gd name="connsiteX7" fmla="*/ 143234 w 4333726"/>
                <a:gd name="connsiteY7" fmla="*/ 19828 h 2625804"/>
                <a:gd name="connsiteX0" fmla="*/ 143234 w 4333726"/>
                <a:gd name="connsiteY0" fmla="*/ 19828 h 2483373"/>
                <a:gd name="connsiteX1" fmla="*/ 189705 w 4333726"/>
                <a:gd name="connsiteY1" fmla="*/ 1984235 h 2483373"/>
                <a:gd name="connsiteX2" fmla="*/ 2149982 w 4333726"/>
                <a:gd name="connsiteY2" fmla="*/ 2479648 h 2483373"/>
                <a:gd name="connsiteX3" fmla="*/ 3274643 w 4333726"/>
                <a:gd name="connsiteY3" fmla="*/ 1732655 h 2483373"/>
                <a:gd name="connsiteX4" fmla="*/ 4333726 w 4333726"/>
                <a:gd name="connsiteY4" fmla="*/ 2131998 h 2483373"/>
                <a:gd name="connsiteX5" fmla="*/ 4176679 w 4333726"/>
                <a:gd name="connsiteY5" fmla="*/ 425013 h 2483373"/>
                <a:gd name="connsiteX6" fmla="*/ 2308370 w 4333726"/>
                <a:gd name="connsiteY6" fmla="*/ 945767 h 2483373"/>
                <a:gd name="connsiteX7" fmla="*/ 143234 w 4333726"/>
                <a:gd name="connsiteY7" fmla="*/ 19828 h 2483373"/>
                <a:gd name="connsiteX0" fmla="*/ 190462 w 4278447"/>
                <a:gd name="connsiteY0" fmla="*/ 19821 h 2483850"/>
                <a:gd name="connsiteX1" fmla="*/ 134426 w 4278447"/>
                <a:gd name="connsiteY1" fmla="*/ 1984712 h 2483850"/>
                <a:gd name="connsiteX2" fmla="*/ 2094703 w 4278447"/>
                <a:gd name="connsiteY2" fmla="*/ 2480125 h 2483850"/>
                <a:gd name="connsiteX3" fmla="*/ 3219364 w 4278447"/>
                <a:gd name="connsiteY3" fmla="*/ 1733132 h 2483850"/>
                <a:gd name="connsiteX4" fmla="*/ 4278447 w 4278447"/>
                <a:gd name="connsiteY4" fmla="*/ 2132475 h 2483850"/>
                <a:gd name="connsiteX5" fmla="*/ 4121400 w 4278447"/>
                <a:gd name="connsiteY5" fmla="*/ 425490 h 2483850"/>
                <a:gd name="connsiteX6" fmla="*/ 2253091 w 4278447"/>
                <a:gd name="connsiteY6" fmla="*/ 946244 h 2483850"/>
                <a:gd name="connsiteX7" fmla="*/ 190462 w 4278447"/>
                <a:gd name="connsiteY7" fmla="*/ 19821 h 2483850"/>
                <a:gd name="connsiteX0" fmla="*/ 190462 w 4278447"/>
                <a:gd name="connsiteY0" fmla="*/ 19821 h 2156048"/>
                <a:gd name="connsiteX1" fmla="*/ 134426 w 4278447"/>
                <a:gd name="connsiteY1" fmla="*/ 1984712 h 2156048"/>
                <a:gd name="connsiteX2" fmla="*/ 1903535 w 4278447"/>
                <a:gd name="connsiteY2" fmla="*/ 2125032 h 2156048"/>
                <a:gd name="connsiteX3" fmla="*/ 3219364 w 4278447"/>
                <a:gd name="connsiteY3" fmla="*/ 1733132 h 2156048"/>
                <a:gd name="connsiteX4" fmla="*/ 4278447 w 4278447"/>
                <a:gd name="connsiteY4" fmla="*/ 2132475 h 2156048"/>
                <a:gd name="connsiteX5" fmla="*/ 4121400 w 4278447"/>
                <a:gd name="connsiteY5" fmla="*/ 425490 h 2156048"/>
                <a:gd name="connsiteX6" fmla="*/ 2253091 w 4278447"/>
                <a:gd name="connsiteY6" fmla="*/ 946244 h 2156048"/>
                <a:gd name="connsiteX7" fmla="*/ 190462 w 4278447"/>
                <a:gd name="connsiteY7" fmla="*/ 19821 h 2156048"/>
                <a:gd name="connsiteX0" fmla="*/ 190462 w 4123444"/>
                <a:gd name="connsiteY0" fmla="*/ 19821 h 2296520"/>
                <a:gd name="connsiteX1" fmla="*/ 134426 w 4123444"/>
                <a:gd name="connsiteY1" fmla="*/ 1984712 h 2296520"/>
                <a:gd name="connsiteX2" fmla="*/ 1903535 w 4123444"/>
                <a:gd name="connsiteY2" fmla="*/ 2125032 h 2296520"/>
                <a:gd name="connsiteX3" fmla="*/ 3219364 w 4123444"/>
                <a:gd name="connsiteY3" fmla="*/ 1733132 h 2296520"/>
                <a:gd name="connsiteX4" fmla="*/ 4076058 w 4123444"/>
                <a:gd name="connsiteY4" fmla="*/ 2296520 h 2296520"/>
                <a:gd name="connsiteX5" fmla="*/ 4121400 w 4123444"/>
                <a:gd name="connsiteY5" fmla="*/ 425490 h 2296520"/>
                <a:gd name="connsiteX6" fmla="*/ 2253091 w 4123444"/>
                <a:gd name="connsiteY6" fmla="*/ 946244 h 2296520"/>
                <a:gd name="connsiteX7" fmla="*/ 190462 w 4123444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19364 w 4137778"/>
                <a:gd name="connsiteY3" fmla="*/ 1733132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250461 w 4137778"/>
                <a:gd name="connsiteY3" fmla="*/ 1653026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903535 w 4137778"/>
                <a:gd name="connsiteY2" fmla="*/ 2125032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19821 h 2296520"/>
                <a:gd name="connsiteX1" fmla="*/ 134426 w 4137778"/>
                <a:gd name="connsiteY1" fmla="*/ 1984712 h 2296520"/>
                <a:gd name="connsiteX2" fmla="*/ 1743959 w 4137778"/>
                <a:gd name="connsiteY2" fmla="*/ 2008680 h 2296520"/>
                <a:gd name="connsiteX3" fmla="*/ 3005036 w 4137778"/>
                <a:gd name="connsiteY3" fmla="*/ 1368927 h 2296520"/>
                <a:gd name="connsiteX4" fmla="*/ 4076058 w 4137778"/>
                <a:gd name="connsiteY4" fmla="*/ 2296520 h 2296520"/>
                <a:gd name="connsiteX5" fmla="*/ 4121400 w 4137778"/>
                <a:gd name="connsiteY5" fmla="*/ 425490 h 2296520"/>
                <a:gd name="connsiteX6" fmla="*/ 2253091 w 4137778"/>
                <a:gd name="connsiteY6" fmla="*/ 946244 h 2296520"/>
                <a:gd name="connsiteX7" fmla="*/ 190462 w 4137778"/>
                <a:gd name="connsiteY7" fmla="*/ 19821 h 2296520"/>
                <a:gd name="connsiteX0" fmla="*/ 190462 w 4137778"/>
                <a:gd name="connsiteY0" fmla="*/ 71208 h 2347907"/>
                <a:gd name="connsiteX1" fmla="*/ 134426 w 4137778"/>
                <a:gd name="connsiteY1" fmla="*/ 2036099 h 2347907"/>
                <a:gd name="connsiteX2" fmla="*/ 1743959 w 4137778"/>
                <a:gd name="connsiteY2" fmla="*/ 2060067 h 2347907"/>
                <a:gd name="connsiteX3" fmla="*/ 3005036 w 4137778"/>
                <a:gd name="connsiteY3" fmla="*/ 1420314 h 2347907"/>
                <a:gd name="connsiteX4" fmla="*/ 4076058 w 4137778"/>
                <a:gd name="connsiteY4" fmla="*/ 2347907 h 2347907"/>
                <a:gd name="connsiteX5" fmla="*/ 4121400 w 4137778"/>
                <a:gd name="connsiteY5" fmla="*/ 476877 h 2347907"/>
                <a:gd name="connsiteX6" fmla="*/ 2524006 w 4137778"/>
                <a:gd name="connsiteY6" fmla="*/ 157021 h 2347907"/>
                <a:gd name="connsiteX7" fmla="*/ 190462 w 4137778"/>
                <a:gd name="connsiteY7" fmla="*/ 71208 h 2347907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43959 w 4136561"/>
                <a:gd name="connsiteY2" fmla="*/ 2074782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172559 w 4136561"/>
                <a:gd name="connsiteY2" fmla="*/ 2038616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85923 h 2362622"/>
                <a:gd name="connsiteX1" fmla="*/ 134426 w 4136561"/>
                <a:gd name="connsiteY1" fmla="*/ 2050814 h 2362622"/>
                <a:gd name="connsiteX2" fmla="*/ 1771870 w 4136561"/>
                <a:gd name="connsiteY2" fmla="*/ 2076014 h 2362622"/>
                <a:gd name="connsiteX3" fmla="*/ 3005036 w 4136561"/>
                <a:gd name="connsiteY3" fmla="*/ 1435029 h 2362622"/>
                <a:gd name="connsiteX4" fmla="*/ 4076058 w 4136561"/>
                <a:gd name="connsiteY4" fmla="*/ 2362622 h 2362622"/>
                <a:gd name="connsiteX5" fmla="*/ 4119314 w 4136561"/>
                <a:gd name="connsiteY5" fmla="*/ 906857 h 2362622"/>
                <a:gd name="connsiteX6" fmla="*/ 2524006 w 4136561"/>
                <a:gd name="connsiteY6" fmla="*/ 171736 h 2362622"/>
                <a:gd name="connsiteX7" fmla="*/ 190462 w 4136561"/>
                <a:gd name="connsiteY7" fmla="*/ 85923 h 2362622"/>
                <a:gd name="connsiteX0" fmla="*/ 190462 w 4136561"/>
                <a:gd name="connsiteY0" fmla="*/ 33338 h 2310037"/>
                <a:gd name="connsiteX1" fmla="*/ 134426 w 4136561"/>
                <a:gd name="connsiteY1" fmla="*/ 1998229 h 2310037"/>
                <a:gd name="connsiteX2" fmla="*/ 1771870 w 4136561"/>
                <a:gd name="connsiteY2" fmla="*/ 2023429 h 2310037"/>
                <a:gd name="connsiteX3" fmla="*/ 3005036 w 4136561"/>
                <a:gd name="connsiteY3" fmla="*/ 1382444 h 2310037"/>
                <a:gd name="connsiteX4" fmla="*/ 4076058 w 4136561"/>
                <a:gd name="connsiteY4" fmla="*/ 2310037 h 2310037"/>
                <a:gd name="connsiteX5" fmla="*/ 4119314 w 4136561"/>
                <a:gd name="connsiteY5" fmla="*/ 854272 h 2310037"/>
                <a:gd name="connsiteX6" fmla="*/ 2030307 w 4136561"/>
                <a:gd name="connsiteY6" fmla="*/ 556427 h 2310037"/>
                <a:gd name="connsiteX7" fmla="*/ 190462 w 4136561"/>
                <a:gd name="connsiteY7" fmla="*/ 33338 h 2310037"/>
                <a:gd name="connsiteX0" fmla="*/ 190462 w 4105009"/>
                <a:gd name="connsiteY0" fmla="*/ 29852 h 2306551"/>
                <a:gd name="connsiteX1" fmla="*/ 134426 w 4105009"/>
                <a:gd name="connsiteY1" fmla="*/ 1994743 h 2306551"/>
                <a:gd name="connsiteX2" fmla="*/ 1771870 w 4105009"/>
                <a:gd name="connsiteY2" fmla="*/ 2019943 h 2306551"/>
                <a:gd name="connsiteX3" fmla="*/ 3005036 w 4105009"/>
                <a:gd name="connsiteY3" fmla="*/ 1378958 h 2306551"/>
                <a:gd name="connsiteX4" fmla="*/ 4076058 w 4105009"/>
                <a:gd name="connsiteY4" fmla="*/ 2306551 h 2306551"/>
                <a:gd name="connsiteX5" fmla="*/ 4016072 w 4105009"/>
                <a:gd name="connsiteY5" fmla="*/ 343426 h 2306551"/>
                <a:gd name="connsiteX6" fmla="*/ 2030307 w 4105009"/>
                <a:gd name="connsiteY6" fmla="*/ 552941 h 2306551"/>
                <a:gd name="connsiteX7" fmla="*/ 190462 w 4105009"/>
                <a:gd name="connsiteY7" fmla="*/ 29852 h 2306551"/>
                <a:gd name="connsiteX0" fmla="*/ 190462 w 4105009"/>
                <a:gd name="connsiteY0" fmla="*/ 29852 h 2819487"/>
                <a:gd name="connsiteX1" fmla="*/ 134426 w 4105009"/>
                <a:gd name="connsiteY1" fmla="*/ 1994743 h 2819487"/>
                <a:gd name="connsiteX2" fmla="*/ 1771870 w 4105009"/>
                <a:gd name="connsiteY2" fmla="*/ 2019943 h 2819487"/>
                <a:gd name="connsiteX3" fmla="*/ 3166779 w 4105009"/>
                <a:gd name="connsiteY3" fmla="*/ 2817990 h 2819487"/>
                <a:gd name="connsiteX4" fmla="*/ 4076058 w 4105009"/>
                <a:gd name="connsiteY4" fmla="*/ 2306551 h 2819487"/>
                <a:gd name="connsiteX5" fmla="*/ 4016072 w 4105009"/>
                <a:gd name="connsiteY5" fmla="*/ 343426 h 2819487"/>
                <a:gd name="connsiteX6" fmla="*/ 2030307 w 4105009"/>
                <a:gd name="connsiteY6" fmla="*/ 552941 h 2819487"/>
                <a:gd name="connsiteX7" fmla="*/ 190462 w 4105009"/>
                <a:gd name="connsiteY7" fmla="*/ 29852 h 2819487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166779 w 4053461"/>
                <a:gd name="connsiteY3" fmla="*/ 2817990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53461"/>
                <a:gd name="connsiteY0" fmla="*/ 29852 h 3615254"/>
                <a:gd name="connsiteX1" fmla="*/ 134426 w 4053461"/>
                <a:gd name="connsiteY1" fmla="*/ 1994743 h 3615254"/>
                <a:gd name="connsiteX2" fmla="*/ 1771870 w 4053461"/>
                <a:gd name="connsiteY2" fmla="*/ 2019943 h 3615254"/>
                <a:gd name="connsiteX3" fmla="*/ 3243383 w 4053461"/>
                <a:gd name="connsiteY3" fmla="*/ 2340433 h 3615254"/>
                <a:gd name="connsiteX4" fmla="*/ 4009235 w 4053461"/>
                <a:gd name="connsiteY4" fmla="*/ 3615254 h 3615254"/>
                <a:gd name="connsiteX5" fmla="*/ 4016072 w 4053461"/>
                <a:gd name="connsiteY5" fmla="*/ 343426 h 3615254"/>
                <a:gd name="connsiteX6" fmla="*/ 2030307 w 4053461"/>
                <a:gd name="connsiteY6" fmla="*/ 552941 h 3615254"/>
                <a:gd name="connsiteX7" fmla="*/ 190462 w 4053461"/>
                <a:gd name="connsiteY7" fmla="*/ 29852 h 3615254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7091 h 3622493"/>
                <a:gd name="connsiteX1" fmla="*/ 134426 w 4094272"/>
                <a:gd name="connsiteY1" fmla="*/ 2001982 h 3622493"/>
                <a:gd name="connsiteX2" fmla="*/ 1771870 w 4094272"/>
                <a:gd name="connsiteY2" fmla="*/ 2027182 h 3622493"/>
                <a:gd name="connsiteX3" fmla="*/ 3243383 w 4094272"/>
                <a:gd name="connsiteY3" fmla="*/ 2347672 h 3622493"/>
                <a:gd name="connsiteX4" fmla="*/ 4009235 w 4094272"/>
                <a:gd name="connsiteY4" fmla="*/ 3622493 h 3622493"/>
                <a:gd name="connsiteX5" fmla="*/ 4086948 w 4094272"/>
                <a:gd name="connsiteY5" fmla="*/ 1304745 h 3622493"/>
                <a:gd name="connsiteX6" fmla="*/ 2030307 w 4094272"/>
                <a:gd name="connsiteY6" fmla="*/ 560180 h 3622493"/>
                <a:gd name="connsiteX7" fmla="*/ 190462 w 4094272"/>
                <a:gd name="connsiteY7" fmla="*/ 37091 h 3622493"/>
                <a:gd name="connsiteX0" fmla="*/ 190462 w 4094272"/>
                <a:gd name="connsiteY0" fmla="*/ 36352 h 3621754"/>
                <a:gd name="connsiteX1" fmla="*/ 134426 w 4094272"/>
                <a:gd name="connsiteY1" fmla="*/ 2001243 h 3621754"/>
                <a:gd name="connsiteX2" fmla="*/ 1771870 w 4094272"/>
                <a:gd name="connsiteY2" fmla="*/ 2026443 h 3621754"/>
                <a:gd name="connsiteX3" fmla="*/ 3243383 w 4094272"/>
                <a:gd name="connsiteY3" fmla="*/ 2346933 h 3621754"/>
                <a:gd name="connsiteX4" fmla="*/ 4009235 w 4094272"/>
                <a:gd name="connsiteY4" fmla="*/ 3621754 h 3621754"/>
                <a:gd name="connsiteX5" fmla="*/ 4086948 w 4094272"/>
                <a:gd name="connsiteY5" fmla="*/ 1304006 h 3621754"/>
                <a:gd name="connsiteX6" fmla="*/ 2030307 w 4094272"/>
                <a:gd name="connsiteY6" fmla="*/ 559441 h 3621754"/>
                <a:gd name="connsiteX7" fmla="*/ 190462 w 4094272"/>
                <a:gd name="connsiteY7" fmla="*/ 36352 h 3621754"/>
                <a:gd name="connsiteX0" fmla="*/ 190462 w 4094272"/>
                <a:gd name="connsiteY0" fmla="*/ 29838 h 3615240"/>
                <a:gd name="connsiteX1" fmla="*/ 134426 w 4094272"/>
                <a:gd name="connsiteY1" fmla="*/ 1994729 h 3615240"/>
                <a:gd name="connsiteX2" fmla="*/ 1771870 w 4094272"/>
                <a:gd name="connsiteY2" fmla="*/ 2019929 h 3615240"/>
                <a:gd name="connsiteX3" fmla="*/ 3243383 w 4094272"/>
                <a:gd name="connsiteY3" fmla="*/ 2340419 h 3615240"/>
                <a:gd name="connsiteX4" fmla="*/ 4009235 w 4094272"/>
                <a:gd name="connsiteY4" fmla="*/ 3615240 h 3615240"/>
                <a:gd name="connsiteX5" fmla="*/ 4086948 w 4094272"/>
                <a:gd name="connsiteY5" fmla="*/ 1297492 h 3615240"/>
                <a:gd name="connsiteX6" fmla="*/ 1726182 w 4094272"/>
                <a:gd name="connsiteY6" fmla="*/ 692523 h 3615240"/>
                <a:gd name="connsiteX7" fmla="*/ 190462 w 4094272"/>
                <a:gd name="connsiteY7" fmla="*/ 29838 h 3615240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3243383 w 4094272"/>
                <a:gd name="connsiteY3" fmla="*/ 2348372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771870 w 4094272"/>
                <a:gd name="connsiteY2" fmla="*/ 2027882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37791 h 3623193"/>
                <a:gd name="connsiteX1" fmla="*/ 134426 w 4094272"/>
                <a:gd name="connsiteY1" fmla="*/ 2002682 h 3623193"/>
                <a:gd name="connsiteX2" fmla="*/ 1404029 w 4094272"/>
                <a:gd name="connsiteY2" fmla="*/ 2273968 h 3623193"/>
                <a:gd name="connsiteX3" fmla="*/ 2957952 w 4094272"/>
                <a:gd name="connsiteY3" fmla="*/ 2423211 h 3623193"/>
                <a:gd name="connsiteX4" fmla="*/ 4009235 w 4094272"/>
                <a:gd name="connsiteY4" fmla="*/ 3623193 h 3623193"/>
                <a:gd name="connsiteX5" fmla="*/ 4086948 w 4094272"/>
                <a:gd name="connsiteY5" fmla="*/ 1305445 h 3623193"/>
                <a:gd name="connsiteX6" fmla="*/ 1726182 w 4094272"/>
                <a:gd name="connsiteY6" fmla="*/ 700476 h 3623193"/>
                <a:gd name="connsiteX7" fmla="*/ 190462 w 4094272"/>
                <a:gd name="connsiteY7" fmla="*/ 37791 h 3623193"/>
                <a:gd name="connsiteX0" fmla="*/ 190462 w 4094272"/>
                <a:gd name="connsiteY0" fmla="*/ 17012 h 3602414"/>
                <a:gd name="connsiteX1" fmla="*/ 134426 w 4094272"/>
                <a:gd name="connsiteY1" fmla="*/ 1981903 h 3602414"/>
                <a:gd name="connsiteX2" fmla="*/ 1404029 w 4094272"/>
                <a:gd name="connsiteY2" fmla="*/ 2253189 h 3602414"/>
                <a:gd name="connsiteX3" fmla="*/ 2957952 w 4094272"/>
                <a:gd name="connsiteY3" fmla="*/ 2402432 h 3602414"/>
                <a:gd name="connsiteX4" fmla="*/ 4009235 w 4094272"/>
                <a:gd name="connsiteY4" fmla="*/ 3602414 h 3602414"/>
                <a:gd name="connsiteX5" fmla="*/ 4086948 w 4094272"/>
                <a:gd name="connsiteY5" fmla="*/ 1284666 h 3602414"/>
                <a:gd name="connsiteX6" fmla="*/ 1726182 w 4094272"/>
                <a:gd name="connsiteY6" fmla="*/ 679697 h 3602414"/>
                <a:gd name="connsiteX7" fmla="*/ 190462 w 4094272"/>
                <a:gd name="connsiteY7" fmla="*/ 17012 h 3602414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26182 w 4094272"/>
                <a:gd name="connsiteY6" fmla="*/ 662685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957952 w 4094272"/>
                <a:gd name="connsiteY3" fmla="*/ 2385420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094272"/>
                <a:gd name="connsiteY0" fmla="*/ 0 h 3585402"/>
                <a:gd name="connsiteX1" fmla="*/ 134426 w 4094272"/>
                <a:gd name="connsiteY1" fmla="*/ 1964891 h 3585402"/>
                <a:gd name="connsiteX2" fmla="*/ 1404029 w 4094272"/>
                <a:gd name="connsiteY2" fmla="*/ 2236177 h 3585402"/>
                <a:gd name="connsiteX3" fmla="*/ 2883153 w 4094272"/>
                <a:gd name="connsiteY3" fmla="*/ 2065133 h 3585402"/>
                <a:gd name="connsiteX4" fmla="*/ 4009235 w 4094272"/>
                <a:gd name="connsiteY4" fmla="*/ 3585402 h 3585402"/>
                <a:gd name="connsiteX5" fmla="*/ 4086948 w 4094272"/>
                <a:gd name="connsiteY5" fmla="*/ 1267654 h 3585402"/>
                <a:gd name="connsiteX6" fmla="*/ 1788067 w 4094272"/>
                <a:gd name="connsiteY6" fmla="*/ 774722 h 3585402"/>
                <a:gd name="connsiteX7" fmla="*/ 190462 w 4094272"/>
                <a:gd name="connsiteY7" fmla="*/ 0 h 3585402"/>
                <a:gd name="connsiteX0" fmla="*/ 190462 w 4207590"/>
                <a:gd name="connsiteY0" fmla="*/ 0 h 3585402"/>
                <a:gd name="connsiteX1" fmla="*/ 134426 w 4207590"/>
                <a:gd name="connsiteY1" fmla="*/ 1964891 h 3585402"/>
                <a:gd name="connsiteX2" fmla="*/ 1404029 w 4207590"/>
                <a:gd name="connsiteY2" fmla="*/ 2236177 h 3585402"/>
                <a:gd name="connsiteX3" fmla="*/ 2883153 w 4207590"/>
                <a:gd name="connsiteY3" fmla="*/ 2065133 h 3585402"/>
                <a:gd name="connsiteX4" fmla="*/ 4009235 w 4207590"/>
                <a:gd name="connsiteY4" fmla="*/ 3585402 h 3585402"/>
                <a:gd name="connsiteX5" fmla="*/ 4205929 w 4207590"/>
                <a:gd name="connsiteY5" fmla="*/ 398471 h 3585402"/>
                <a:gd name="connsiteX6" fmla="*/ 1788067 w 4207590"/>
                <a:gd name="connsiteY6" fmla="*/ 774722 h 3585402"/>
                <a:gd name="connsiteX7" fmla="*/ 190462 w 4207590"/>
                <a:gd name="connsiteY7" fmla="*/ 0 h 3585402"/>
                <a:gd name="connsiteX0" fmla="*/ 190462 w 4221873"/>
                <a:gd name="connsiteY0" fmla="*/ 0 h 2237633"/>
                <a:gd name="connsiteX1" fmla="*/ 134426 w 4221873"/>
                <a:gd name="connsiteY1" fmla="*/ 1964891 h 2237633"/>
                <a:gd name="connsiteX2" fmla="*/ 1404029 w 4221873"/>
                <a:gd name="connsiteY2" fmla="*/ 2236177 h 2237633"/>
                <a:gd name="connsiteX3" fmla="*/ 2883153 w 4221873"/>
                <a:gd name="connsiteY3" fmla="*/ 2065133 h 2237633"/>
                <a:gd name="connsiteX4" fmla="*/ 4159512 w 4221873"/>
                <a:gd name="connsiteY4" fmla="*/ 1897817 h 2237633"/>
                <a:gd name="connsiteX5" fmla="*/ 4205929 w 4221873"/>
                <a:gd name="connsiteY5" fmla="*/ 398471 h 2237633"/>
                <a:gd name="connsiteX6" fmla="*/ 1788067 w 4221873"/>
                <a:gd name="connsiteY6" fmla="*/ 774722 h 2237633"/>
                <a:gd name="connsiteX7" fmla="*/ 190462 w 4221873"/>
                <a:gd name="connsiteY7" fmla="*/ 0 h 2237633"/>
                <a:gd name="connsiteX0" fmla="*/ 190462 w 4221873"/>
                <a:gd name="connsiteY0" fmla="*/ 0 h 2237359"/>
                <a:gd name="connsiteX1" fmla="*/ 134426 w 4221873"/>
                <a:gd name="connsiteY1" fmla="*/ 1964891 h 2237359"/>
                <a:gd name="connsiteX2" fmla="*/ 1404029 w 4221873"/>
                <a:gd name="connsiteY2" fmla="*/ 2236177 h 2237359"/>
                <a:gd name="connsiteX3" fmla="*/ 4159512 w 4221873"/>
                <a:gd name="connsiteY3" fmla="*/ 1897817 h 2237359"/>
                <a:gd name="connsiteX4" fmla="*/ 4205929 w 4221873"/>
                <a:gd name="connsiteY4" fmla="*/ 398471 h 2237359"/>
                <a:gd name="connsiteX5" fmla="*/ 1788067 w 4221873"/>
                <a:gd name="connsiteY5" fmla="*/ 774722 h 2237359"/>
                <a:gd name="connsiteX6" fmla="*/ 190462 w 4221873"/>
                <a:gd name="connsiteY6" fmla="*/ 0 h 2237359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80142"/>
                <a:gd name="connsiteY0" fmla="*/ 0 h 2249928"/>
                <a:gd name="connsiteX1" fmla="*/ 134426 w 4280142"/>
                <a:gd name="connsiteY1" fmla="*/ 1964891 h 2249928"/>
                <a:gd name="connsiteX2" fmla="*/ 1404029 w 4280142"/>
                <a:gd name="connsiteY2" fmla="*/ 2236177 h 2249928"/>
                <a:gd name="connsiteX3" fmla="*/ 4248238 w 4280142"/>
                <a:gd name="connsiteY3" fmla="*/ 1639405 h 2249928"/>
                <a:gd name="connsiteX4" fmla="*/ 4205929 w 4280142"/>
                <a:gd name="connsiteY4" fmla="*/ 398471 h 2249928"/>
                <a:gd name="connsiteX5" fmla="*/ 1788067 w 4280142"/>
                <a:gd name="connsiteY5" fmla="*/ 774722 h 2249928"/>
                <a:gd name="connsiteX6" fmla="*/ 190462 w 4280142"/>
                <a:gd name="connsiteY6" fmla="*/ 0 h 2249928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788067 w 4210671"/>
                <a:gd name="connsiteY5" fmla="*/ 774722 h 2236335"/>
                <a:gd name="connsiteX6" fmla="*/ 190462 w 4210671"/>
                <a:gd name="connsiteY6" fmla="*/ 0 h 2236335"/>
                <a:gd name="connsiteX0" fmla="*/ 190462 w 4210671"/>
                <a:gd name="connsiteY0" fmla="*/ 0 h 2236335"/>
                <a:gd name="connsiteX1" fmla="*/ 134426 w 4210671"/>
                <a:gd name="connsiteY1" fmla="*/ 1964891 h 2236335"/>
                <a:gd name="connsiteX2" fmla="*/ 1404029 w 4210671"/>
                <a:gd name="connsiteY2" fmla="*/ 2236177 h 2236335"/>
                <a:gd name="connsiteX3" fmla="*/ 4106592 w 4210671"/>
                <a:gd name="connsiteY3" fmla="*/ 2048506 h 2236335"/>
                <a:gd name="connsiteX4" fmla="*/ 4205929 w 4210671"/>
                <a:gd name="connsiteY4" fmla="*/ 398471 h 2236335"/>
                <a:gd name="connsiteX5" fmla="*/ 1875749 w 4210671"/>
                <a:gd name="connsiteY5" fmla="*/ 723942 h 2236335"/>
                <a:gd name="connsiteX6" fmla="*/ 190462 w 4210671"/>
                <a:gd name="connsiteY6" fmla="*/ 0 h 2236335"/>
                <a:gd name="connsiteX0" fmla="*/ 190462 w 4210671"/>
                <a:gd name="connsiteY0" fmla="*/ 0 h 2048506"/>
                <a:gd name="connsiteX1" fmla="*/ 134426 w 4210671"/>
                <a:gd name="connsiteY1" fmla="*/ 1964891 h 2048506"/>
                <a:gd name="connsiteX2" fmla="*/ 1839003 w 4210671"/>
                <a:gd name="connsiteY2" fmla="*/ 1643281 h 2048506"/>
                <a:gd name="connsiteX3" fmla="*/ 4106592 w 4210671"/>
                <a:gd name="connsiteY3" fmla="*/ 2048506 h 2048506"/>
                <a:gd name="connsiteX4" fmla="*/ 4205929 w 4210671"/>
                <a:gd name="connsiteY4" fmla="*/ 398471 h 2048506"/>
                <a:gd name="connsiteX5" fmla="*/ 1875749 w 4210671"/>
                <a:gd name="connsiteY5" fmla="*/ 723942 h 2048506"/>
                <a:gd name="connsiteX6" fmla="*/ 190462 w 4210671"/>
                <a:gd name="connsiteY6" fmla="*/ 0 h 2048506"/>
                <a:gd name="connsiteX0" fmla="*/ 190462 w 4210671"/>
                <a:gd name="connsiteY0" fmla="*/ 0 h 2192532"/>
                <a:gd name="connsiteX1" fmla="*/ 134426 w 4210671"/>
                <a:gd name="connsiteY1" fmla="*/ 1964891 h 2192532"/>
                <a:gd name="connsiteX2" fmla="*/ 1839003 w 4210671"/>
                <a:gd name="connsiteY2" fmla="*/ 1643281 h 2192532"/>
                <a:gd name="connsiteX3" fmla="*/ 4106592 w 4210671"/>
                <a:gd name="connsiteY3" fmla="*/ 2048506 h 2192532"/>
                <a:gd name="connsiteX4" fmla="*/ 4205929 w 4210671"/>
                <a:gd name="connsiteY4" fmla="*/ 398471 h 2192532"/>
                <a:gd name="connsiteX5" fmla="*/ 1875749 w 4210671"/>
                <a:gd name="connsiteY5" fmla="*/ 723942 h 2192532"/>
                <a:gd name="connsiteX6" fmla="*/ 190462 w 4210671"/>
                <a:gd name="connsiteY6" fmla="*/ 0 h 2192532"/>
                <a:gd name="connsiteX0" fmla="*/ 190462 w 4210671"/>
                <a:gd name="connsiteY0" fmla="*/ 0 h 2154312"/>
                <a:gd name="connsiteX1" fmla="*/ 134426 w 4210671"/>
                <a:gd name="connsiteY1" fmla="*/ 1964891 h 2154312"/>
                <a:gd name="connsiteX2" fmla="*/ 1860318 w 4210671"/>
                <a:gd name="connsiteY2" fmla="*/ 1349100 h 2154312"/>
                <a:gd name="connsiteX3" fmla="*/ 4106592 w 4210671"/>
                <a:gd name="connsiteY3" fmla="*/ 2048506 h 2154312"/>
                <a:gd name="connsiteX4" fmla="*/ 4205929 w 4210671"/>
                <a:gd name="connsiteY4" fmla="*/ 398471 h 2154312"/>
                <a:gd name="connsiteX5" fmla="*/ 1875749 w 4210671"/>
                <a:gd name="connsiteY5" fmla="*/ 723942 h 2154312"/>
                <a:gd name="connsiteX6" fmla="*/ 190462 w 4210671"/>
                <a:gd name="connsiteY6" fmla="*/ 0 h 2154312"/>
                <a:gd name="connsiteX0" fmla="*/ 190462 w 4210671"/>
                <a:gd name="connsiteY0" fmla="*/ 217257 h 2371569"/>
                <a:gd name="connsiteX1" fmla="*/ 134426 w 4210671"/>
                <a:gd name="connsiteY1" fmla="*/ 2182148 h 2371569"/>
                <a:gd name="connsiteX2" fmla="*/ 1860318 w 4210671"/>
                <a:gd name="connsiteY2" fmla="*/ 1566357 h 2371569"/>
                <a:gd name="connsiteX3" fmla="*/ 4106592 w 4210671"/>
                <a:gd name="connsiteY3" fmla="*/ 2265763 h 2371569"/>
                <a:gd name="connsiteX4" fmla="*/ 4205929 w 4210671"/>
                <a:gd name="connsiteY4" fmla="*/ 615728 h 2371569"/>
                <a:gd name="connsiteX5" fmla="*/ 1875749 w 4210671"/>
                <a:gd name="connsiteY5" fmla="*/ 941199 h 2371569"/>
                <a:gd name="connsiteX6" fmla="*/ 190462 w 4210671"/>
                <a:gd name="connsiteY6" fmla="*/ 217257 h 2371569"/>
                <a:gd name="connsiteX0" fmla="*/ 190462 w 4210671"/>
                <a:gd name="connsiteY0" fmla="*/ 426144 h 2580456"/>
                <a:gd name="connsiteX1" fmla="*/ 134426 w 4210671"/>
                <a:gd name="connsiteY1" fmla="*/ 2391035 h 2580456"/>
                <a:gd name="connsiteX2" fmla="*/ 1860318 w 4210671"/>
                <a:gd name="connsiteY2" fmla="*/ 1775244 h 2580456"/>
                <a:gd name="connsiteX3" fmla="*/ 4106592 w 4210671"/>
                <a:gd name="connsiteY3" fmla="*/ 2474650 h 2580456"/>
                <a:gd name="connsiteX4" fmla="*/ 4205929 w 4210671"/>
                <a:gd name="connsiteY4" fmla="*/ 824615 h 2580456"/>
                <a:gd name="connsiteX5" fmla="*/ 1945222 w 4210671"/>
                <a:gd name="connsiteY5" fmla="*/ 191273 h 2580456"/>
                <a:gd name="connsiteX6" fmla="*/ 190462 w 4210671"/>
                <a:gd name="connsiteY6" fmla="*/ 426144 h 2580456"/>
                <a:gd name="connsiteX0" fmla="*/ 190462 w 4210671"/>
                <a:gd name="connsiteY0" fmla="*/ 847958 h 3002270"/>
                <a:gd name="connsiteX1" fmla="*/ 134426 w 4210671"/>
                <a:gd name="connsiteY1" fmla="*/ 2812849 h 3002270"/>
                <a:gd name="connsiteX2" fmla="*/ 1860318 w 4210671"/>
                <a:gd name="connsiteY2" fmla="*/ 2197058 h 3002270"/>
                <a:gd name="connsiteX3" fmla="*/ 4106592 w 4210671"/>
                <a:gd name="connsiteY3" fmla="*/ 2896464 h 3002270"/>
                <a:gd name="connsiteX4" fmla="*/ 4205929 w 4210671"/>
                <a:gd name="connsiteY4" fmla="*/ 1246429 h 3002270"/>
                <a:gd name="connsiteX5" fmla="*/ 1988642 w 4210671"/>
                <a:gd name="connsiteY5" fmla="*/ 13828 h 3002270"/>
                <a:gd name="connsiteX6" fmla="*/ 190462 w 4210671"/>
                <a:gd name="connsiteY6" fmla="*/ 847958 h 3002270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5589 h 2419901"/>
                <a:gd name="connsiteX1" fmla="*/ 134426 w 4210671"/>
                <a:gd name="connsiteY1" fmla="*/ 2230480 h 2419901"/>
                <a:gd name="connsiteX2" fmla="*/ 1860318 w 4210671"/>
                <a:gd name="connsiteY2" fmla="*/ 1614689 h 2419901"/>
                <a:gd name="connsiteX3" fmla="*/ 4106592 w 4210671"/>
                <a:gd name="connsiteY3" fmla="*/ 2314095 h 2419901"/>
                <a:gd name="connsiteX4" fmla="*/ 4205929 w 4210671"/>
                <a:gd name="connsiteY4" fmla="*/ 664060 h 2419901"/>
                <a:gd name="connsiteX5" fmla="*/ 2811299 w 4210671"/>
                <a:gd name="connsiteY5" fmla="*/ 637351 h 2419901"/>
                <a:gd name="connsiteX6" fmla="*/ 190462 w 4210671"/>
                <a:gd name="connsiteY6" fmla="*/ 265589 h 2419901"/>
                <a:gd name="connsiteX0" fmla="*/ 190462 w 4210671"/>
                <a:gd name="connsiteY0" fmla="*/ 263360 h 2417672"/>
                <a:gd name="connsiteX1" fmla="*/ 134426 w 4210671"/>
                <a:gd name="connsiteY1" fmla="*/ 2228251 h 2417672"/>
                <a:gd name="connsiteX2" fmla="*/ 1860318 w 4210671"/>
                <a:gd name="connsiteY2" fmla="*/ 1612460 h 2417672"/>
                <a:gd name="connsiteX3" fmla="*/ 4106592 w 4210671"/>
                <a:gd name="connsiteY3" fmla="*/ 2311866 h 2417672"/>
                <a:gd name="connsiteX4" fmla="*/ 4205929 w 4210671"/>
                <a:gd name="connsiteY4" fmla="*/ 661831 h 2417672"/>
                <a:gd name="connsiteX5" fmla="*/ 2811299 w 4210671"/>
                <a:gd name="connsiteY5" fmla="*/ 635122 h 2417672"/>
                <a:gd name="connsiteX6" fmla="*/ 190462 w 4210671"/>
                <a:gd name="connsiteY6" fmla="*/ 263360 h 2417672"/>
                <a:gd name="connsiteX0" fmla="*/ 190462 w 4210671"/>
                <a:gd name="connsiteY0" fmla="*/ 282818 h 2437130"/>
                <a:gd name="connsiteX1" fmla="*/ 134426 w 4210671"/>
                <a:gd name="connsiteY1" fmla="*/ 2247709 h 2437130"/>
                <a:gd name="connsiteX2" fmla="*/ 1860318 w 4210671"/>
                <a:gd name="connsiteY2" fmla="*/ 1631918 h 2437130"/>
                <a:gd name="connsiteX3" fmla="*/ 4106592 w 4210671"/>
                <a:gd name="connsiteY3" fmla="*/ 2331324 h 2437130"/>
                <a:gd name="connsiteX4" fmla="*/ 4205929 w 4210671"/>
                <a:gd name="connsiteY4" fmla="*/ 681289 h 2437130"/>
                <a:gd name="connsiteX5" fmla="*/ 2049255 w 4210671"/>
                <a:gd name="connsiteY5" fmla="*/ 544412 h 2437130"/>
                <a:gd name="connsiteX6" fmla="*/ 190462 w 4210671"/>
                <a:gd name="connsiteY6" fmla="*/ 282818 h 2437130"/>
                <a:gd name="connsiteX0" fmla="*/ 190462 w 4210671"/>
                <a:gd name="connsiteY0" fmla="*/ 251023 h 2405335"/>
                <a:gd name="connsiteX1" fmla="*/ 134426 w 4210671"/>
                <a:gd name="connsiteY1" fmla="*/ 2215914 h 2405335"/>
                <a:gd name="connsiteX2" fmla="*/ 1860318 w 4210671"/>
                <a:gd name="connsiteY2" fmla="*/ 1600123 h 2405335"/>
                <a:gd name="connsiteX3" fmla="*/ 4106592 w 4210671"/>
                <a:gd name="connsiteY3" fmla="*/ 2299529 h 2405335"/>
                <a:gd name="connsiteX4" fmla="*/ 4205929 w 4210671"/>
                <a:gd name="connsiteY4" fmla="*/ 649494 h 2405335"/>
                <a:gd name="connsiteX5" fmla="*/ 2609602 w 4210671"/>
                <a:gd name="connsiteY5" fmla="*/ 701321 h 2405335"/>
                <a:gd name="connsiteX6" fmla="*/ 190462 w 4210671"/>
                <a:gd name="connsiteY6" fmla="*/ 251023 h 2405335"/>
                <a:gd name="connsiteX0" fmla="*/ 190462 w 4182985"/>
                <a:gd name="connsiteY0" fmla="*/ 313442 h 2467754"/>
                <a:gd name="connsiteX1" fmla="*/ 134426 w 4182985"/>
                <a:gd name="connsiteY1" fmla="*/ 2278333 h 2467754"/>
                <a:gd name="connsiteX2" fmla="*/ 1860318 w 4182985"/>
                <a:gd name="connsiteY2" fmla="*/ 1662542 h 2467754"/>
                <a:gd name="connsiteX3" fmla="*/ 4106592 w 4182985"/>
                <a:gd name="connsiteY3" fmla="*/ 2361948 h 2467754"/>
                <a:gd name="connsiteX4" fmla="*/ 4173509 w 4182985"/>
                <a:gd name="connsiteY4" fmla="*/ 0 h 2467754"/>
                <a:gd name="connsiteX5" fmla="*/ 2609602 w 4182985"/>
                <a:gd name="connsiteY5" fmla="*/ 763740 h 2467754"/>
                <a:gd name="connsiteX6" fmla="*/ 190462 w 4182985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09602 w 4182986"/>
                <a:gd name="connsiteY5" fmla="*/ 76374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692828 w 4182986"/>
                <a:gd name="connsiteY5" fmla="*/ 1160912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467754"/>
                <a:gd name="connsiteX1" fmla="*/ 134426 w 4182986"/>
                <a:gd name="connsiteY1" fmla="*/ 2278333 h 2467754"/>
                <a:gd name="connsiteX2" fmla="*/ 1860318 w 4182986"/>
                <a:gd name="connsiteY2" fmla="*/ 1662542 h 2467754"/>
                <a:gd name="connsiteX3" fmla="*/ 4106592 w 4182986"/>
                <a:gd name="connsiteY3" fmla="*/ 2361948 h 2467754"/>
                <a:gd name="connsiteX4" fmla="*/ 4173509 w 4182986"/>
                <a:gd name="connsiteY4" fmla="*/ 0 h 2467754"/>
                <a:gd name="connsiteX5" fmla="*/ 2712311 w 4182986"/>
                <a:gd name="connsiteY5" fmla="*/ 1085260 h 2467754"/>
                <a:gd name="connsiteX6" fmla="*/ 190462 w 4182986"/>
                <a:gd name="connsiteY6" fmla="*/ 313442 h 2467754"/>
                <a:gd name="connsiteX0" fmla="*/ 190462 w 4182986"/>
                <a:gd name="connsiteY0" fmla="*/ 313442 h 2547568"/>
                <a:gd name="connsiteX1" fmla="*/ 134426 w 4182986"/>
                <a:gd name="connsiteY1" fmla="*/ 2278333 h 2547568"/>
                <a:gd name="connsiteX2" fmla="*/ 2746666 w 4182986"/>
                <a:gd name="connsiteY2" fmla="*/ 2182627 h 2547568"/>
                <a:gd name="connsiteX3" fmla="*/ 4106592 w 4182986"/>
                <a:gd name="connsiteY3" fmla="*/ 2361948 h 2547568"/>
                <a:gd name="connsiteX4" fmla="*/ 4173509 w 4182986"/>
                <a:gd name="connsiteY4" fmla="*/ 0 h 2547568"/>
                <a:gd name="connsiteX5" fmla="*/ 2712311 w 4182986"/>
                <a:gd name="connsiteY5" fmla="*/ 1085260 h 2547568"/>
                <a:gd name="connsiteX6" fmla="*/ 190462 w 4182986"/>
                <a:gd name="connsiteY6" fmla="*/ 313442 h 2547568"/>
                <a:gd name="connsiteX0" fmla="*/ 190462 w 4182986"/>
                <a:gd name="connsiteY0" fmla="*/ 313442 h 2632073"/>
                <a:gd name="connsiteX1" fmla="*/ 134426 w 4182986"/>
                <a:gd name="connsiteY1" fmla="*/ 2278333 h 2632073"/>
                <a:gd name="connsiteX2" fmla="*/ 2746666 w 4182986"/>
                <a:gd name="connsiteY2" fmla="*/ 2182627 h 2632073"/>
                <a:gd name="connsiteX3" fmla="*/ 4106592 w 4182986"/>
                <a:gd name="connsiteY3" fmla="*/ 2361948 h 2632073"/>
                <a:gd name="connsiteX4" fmla="*/ 4173509 w 4182986"/>
                <a:gd name="connsiteY4" fmla="*/ 0 h 2632073"/>
                <a:gd name="connsiteX5" fmla="*/ 2712311 w 4182986"/>
                <a:gd name="connsiteY5" fmla="*/ 1085260 h 2632073"/>
                <a:gd name="connsiteX6" fmla="*/ 190462 w 4182986"/>
                <a:gd name="connsiteY6" fmla="*/ 313442 h 2632073"/>
                <a:gd name="connsiteX0" fmla="*/ 190462 w 4186041"/>
                <a:gd name="connsiteY0" fmla="*/ 313442 h 2572398"/>
                <a:gd name="connsiteX1" fmla="*/ 134426 w 4186041"/>
                <a:gd name="connsiteY1" fmla="*/ 2278333 h 2572398"/>
                <a:gd name="connsiteX2" fmla="*/ 2746666 w 4186041"/>
                <a:gd name="connsiteY2" fmla="*/ 2182627 h 2572398"/>
                <a:gd name="connsiteX3" fmla="*/ 4117617 w 4186041"/>
                <a:gd name="connsiteY3" fmla="*/ 1630095 h 2572398"/>
                <a:gd name="connsiteX4" fmla="*/ 4173509 w 4186041"/>
                <a:gd name="connsiteY4" fmla="*/ 0 h 2572398"/>
                <a:gd name="connsiteX5" fmla="*/ 2712311 w 4186041"/>
                <a:gd name="connsiteY5" fmla="*/ 1085260 h 2572398"/>
                <a:gd name="connsiteX6" fmla="*/ 190462 w 4186041"/>
                <a:gd name="connsiteY6" fmla="*/ 313442 h 2572398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5270"/>
                <a:gd name="connsiteX1" fmla="*/ 134426 w 4186041"/>
                <a:gd name="connsiteY1" fmla="*/ 2278333 h 2495270"/>
                <a:gd name="connsiteX2" fmla="*/ 2902268 w 4186041"/>
                <a:gd name="connsiteY2" fmla="*/ 1774141 h 2495270"/>
                <a:gd name="connsiteX3" fmla="*/ 4117617 w 4186041"/>
                <a:gd name="connsiteY3" fmla="*/ 1630095 h 2495270"/>
                <a:gd name="connsiteX4" fmla="*/ 4173509 w 4186041"/>
                <a:gd name="connsiteY4" fmla="*/ 0 h 2495270"/>
                <a:gd name="connsiteX5" fmla="*/ 2712311 w 4186041"/>
                <a:gd name="connsiteY5" fmla="*/ 1085260 h 2495270"/>
                <a:gd name="connsiteX6" fmla="*/ 190462 w 4186041"/>
                <a:gd name="connsiteY6" fmla="*/ 313442 h 2495270"/>
                <a:gd name="connsiteX0" fmla="*/ 190462 w 4186041"/>
                <a:gd name="connsiteY0" fmla="*/ 313442 h 2491031"/>
                <a:gd name="connsiteX1" fmla="*/ 134426 w 4186041"/>
                <a:gd name="connsiteY1" fmla="*/ 2278333 h 2491031"/>
                <a:gd name="connsiteX2" fmla="*/ 1462449 w 4186041"/>
                <a:gd name="connsiteY2" fmla="*/ 1743345 h 2491031"/>
                <a:gd name="connsiteX3" fmla="*/ 4117617 w 4186041"/>
                <a:gd name="connsiteY3" fmla="*/ 1630095 h 2491031"/>
                <a:gd name="connsiteX4" fmla="*/ 4173509 w 4186041"/>
                <a:gd name="connsiteY4" fmla="*/ 0 h 2491031"/>
                <a:gd name="connsiteX5" fmla="*/ 2712311 w 4186041"/>
                <a:gd name="connsiteY5" fmla="*/ 1085260 h 2491031"/>
                <a:gd name="connsiteX6" fmla="*/ 190462 w 4186041"/>
                <a:gd name="connsiteY6" fmla="*/ 313442 h 2491031"/>
                <a:gd name="connsiteX0" fmla="*/ 190462 w 4186041"/>
                <a:gd name="connsiteY0" fmla="*/ 313442 h 2504282"/>
                <a:gd name="connsiteX1" fmla="*/ 134426 w 4186041"/>
                <a:gd name="connsiteY1" fmla="*/ 2278333 h 2504282"/>
                <a:gd name="connsiteX2" fmla="*/ 2071768 w 4186041"/>
                <a:gd name="connsiteY2" fmla="*/ 1835837 h 2504282"/>
                <a:gd name="connsiteX3" fmla="*/ 4117617 w 4186041"/>
                <a:gd name="connsiteY3" fmla="*/ 1630095 h 2504282"/>
                <a:gd name="connsiteX4" fmla="*/ 4173509 w 4186041"/>
                <a:gd name="connsiteY4" fmla="*/ 0 h 2504282"/>
                <a:gd name="connsiteX5" fmla="*/ 2712311 w 4186041"/>
                <a:gd name="connsiteY5" fmla="*/ 1085260 h 2504282"/>
                <a:gd name="connsiteX6" fmla="*/ 190462 w 4186041"/>
                <a:gd name="connsiteY6" fmla="*/ 313442 h 2504282"/>
                <a:gd name="connsiteX0" fmla="*/ 190462 w 4186041"/>
                <a:gd name="connsiteY0" fmla="*/ 313442 h 2495159"/>
                <a:gd name="connsiteX1" fmla="*/ 134426 w 4186041"/>
                <a:gd name="connsiteY1" fmla="*/ 2278333 h 2495159"/>
                <a:gd name="connsiteX2" fmla="*/ 1894289 w 4186041"/>
                <a:gd name="connsiteY2" fmla="*/ 1773346 h 2495159"/>
                <a:gd name="connsiteX3" fmla="*/ 4117617 w 4186041"/>
                <a:gd name="connsiteY3" fmla="*/ 1630095 h 2495159"/>
                <a:gd name="connsiteX4" fmla="*/ 4173509 w 4186041"/>
                <a:gd name="connsiteY4" fmla="*/ 0 h 2495159"/>
                <a:gd name="connsiteX5" fmla="*/ 2712311 w 4186041"/>
                <a:gd name="connsiteY5" fmla="*/ 1085260 h 2495159"/>
                <a:gd name="connsiteX6" fmla="*/ 190462 w 4186041"/>
                <a:gd name="connsiteY6" fmla="*/ 313442 h 2495159"/>
                <a:gd name="connsiteX0" fmla="*/ 190462 w 4186041"/>
                <a:gd name="connsiteY0" fmla="*/ 313442 h 2283311"/>
                <a:gd name="connsiteX1" fmla="*/ 134426 w 4186041"/>
                <a:gd name="connsiteY1" fmla="*/ 2278333 h 2283311"/>
                <a:gd name="connsiteX2" fmla="*/ 1894289 w 4186041"/>
                <a:gd name="connsiteY2" fmla="*/ 1773346 h 2283311"/>
                <a:gd name="connsiteX3" fmla="*/ 4117617 w 4186041"/>
                <a:gd name="connsiteY3" fmla="*/ 1630095 h 2283311"/>
                <a:gd name="connsiteX4" fmla="*/ 4173509 w 4186041"/>
                <a:gd name="connsiteY4" fmla="*/ 0 h 2283311"/>
                <a:gd name="connsiteX5" fmla="*/ 2712311 w 4186041"/>
                <a:gd name="connsiteY5" fmla="*/ 1085260 h 2283311"/>
                <a:gd name="connsiteX6" fmla="*/ 190462 w 4186041"/>
                <a:gd name="connsiteY6" fmla="*/ 313442 h 228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6041" h="2283311">
                  <a:moveTo>
                    <a:pt x="190462" y="313442"/>
                  </a:moveTo>
                  <a:cubicBezTo>
                    <a:pt x="-53509" y="880135"/>
                    <a:pt x="-52993" y="1980567"/>
                    <a:pt x="134426" y="2278333"/>
                  </a:cubicBezTo>
                  <a:cubicBezTo>
                    <a:pt x="960817" y="2335649"/>
                    <a:pt x="1230424" y="1881386"/>
                    <a:pt x="1894289" y="1773346"/>
                  </a:cubicBezTo>
                  <a:cubicBezTo>
                    <a:pt x="2558154" y="1665306"/>
                    <a:pt x="2966317" y="2878969"/>
                    <a:pt x="4117617" y="1630095"/>
                  </a:cubicBezTo>
                  <a:cubicBezTo>
                    <a:pt x="4202504" y="839186"/>
                    <a:pt x="4191335" y="441362"/>
                    <a:pt x="4173509" y="0"/>
                  </a:cubicBezTo>
                  <a:cubicBezTo>
                    <a:pt x="3552649" y="1002876"/>
                    <a:pt x="3024098" y="1061194"/>
                    <a:pt x="2712311" y="1085260"/>
                  </a:cubicBezTo>
                  <a:cubicBezTo>
                    <a:pt x="2400524" y="1109326"/>
                    <a:pt x="828483" y="280973"/>
                    <a:pt x="190462" y="313442"/>
                  </a:cubicBezTo>
                  <a:close/>
                </a:path>
              </a:pathLst>
            </a:custGeom>
            <a:gradFill>
              <a:gsLst>
                <a:gs pos="7000">
                  <a:schemeClr val="accent2">
                    <a:lumMod val="10000"/>
                    <a:lumOff val="90000"/>
                    <a:alpha val="99000"/>
                  </a:schemeClr>
                </a:gs>
                <a:gs pos="52024">
                  <a:srgbClr val="537685">
                    <a:alpha val="90000"/>
                  </a:srgbClr>
                </a:gs>
                <a:gs pos="90000">
                  <a:schemeClr val="accent1">
                    <a:lumMod val="90000"/>
                    <a:lumOff val="10000"/>
                    <a:alpha val="9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43872D7-0A55-2246-95B4-CC2ABF99A558}"/>
                </a:ext>
              </a:extLst>
            </p:cNvPr>
            <p:cNvSpPr/>
            <p:nvPr/>
          </p:nvSpPr>
          <p:spPr>
            <a:xfrm rot="21580796">
              <a:off x="7728356" y="2496461"/>
              <a:ext cx="4003162" cy="4273681"/>
            </a:xfrm>
            <a:custGeom>
              <a:avLst/>
              <a:gdLst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162304"/>
                <a:gd name="connsiteY0" fmla="*/ 10340 h 3635698"/>
                <a:gd name="connsiteX1" fmla="*/ 561207 w 4162304"/>
                <a:gd name="connsiteY1" fmla="*/ 2196328 h 3635698"/>
                <a:gd name="connsiteX2" fmla="*/ 304032 w 4162304"/>
                <a:gd name="connsiteY2" fmla="*/ 3625078 h 3635698"/>
                <a:gd name="connsiteX3" fmla="*/ 3918770 w 4162304"/>
                <a:gd name="connsiteY3" fmla="*/ 1467665 h 3635698"/>
                <a:gd name="connsiteX4" fmla="*/ 3475857 w 4162304"/>
                <a:gd name="connsiteY4" fmla="*/ 10340 h 3635698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4074055"/>
                <a:gd name="connsiteY0" fmla="*/ 173724 h 3799082"/>
                <a:gd name="connsiteX1" fmla="*/ 561207 w 4074055"/>
                <a:gd name="connsiteY1" fmla="*/ 2359712 h 3799082"/>
                <a:gd name="connsiteX2" fmla="*/ 304032 w 4074055"/>
                <a:gd name="connsiteY2" fmla="*/ 3788462 h 3799082"/>
                <a:gd name="connsiteX3" fmla="*/ 3918770 w 4074055"/>
                <a:gd name="connsiteY3" fmla="*/ 1631049 h 3799082"/>
                <a:gd name="connsiteX4" fmla="*/ 3475857 w 4074055"/>
                <a:gd name="connsiteY4" fmla="*/ 173724 h 3799082"/>
                <a:gd name="connsiteX0" fmla="*/ 3475857 w 3918993"/>
                <a:gd name="connsiteY0" fmla="*/ 173724 h 3799082"/>
                <a:gd name="connsiteX1" fmla="*/ 561207 w 3918993"/>
                <a:gd name="connsiteY1" fmla="*/ 2359712 h 3799082"/>
                <a:gd name="connsiteX2" fmla="*/ 304032 w 3918993"/>
                <a:gd name="connsiteY2" fmla="*/ 3788462 h 3799082"/>
                <a:gd name="connsiteX3" fmla="*/ 3918770 w 3918993"/>
                <a:gd name="connsiteY3" fmla="*/ 1631049 h 3799082"/>
                <a:gd name="connsiteX4" fmla="*/ 3475857 w 3918993"/>
                <a:gd name="connsiteY4" fmla="*/ 173724 h 3799082"/>
                <a:gd name="connsiteX0" fmla="*/ 3475857 w 3699332"/>
                <a:gd name="connsiteY0" fmla="*/ 14376 h 3639734"/>
                <a:gd name="connsiteX1" fmla="*/ 561207 w 3699332"/>
                <a:gd name="connsiteY1" fmla="*/ 2200364 h 3639734"/>
                <a:gd name="connsiteX2" fmla="*/ 304032 w 3699332"/>
                <a:gd name="connsiteY2" fmla="*/ 3629114 h 3639734"/>
                <a:gd name="connsiteX3" fmla="*/ 3490145 w 3699332"/>
                <a:gd name="connsiteY3" fmla="*/ 1471701 h 3639734"/>
                <a:gd name="connsiteX4" fmla="*/ 3475857 w 3699332"/>
                <a:gd name="connsiteY4" fmla="*/ 14376 h 3639734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125704 h 3751062"/>
                <a:gd name="connsiteX1" fmla="*/ 561207 w 3492479"/>
                <a:gd name="connsiteY1" fmla="*/ 2311692 h 3751062"/>
                <a:gd name="connsiteX2" fmla="*/ 304032 w 3492479"/>
                <a:gd name="connsiteY2" fmla="*/ 3740442 h 3751062"/>
                <a:gd name="connsiteX3" fmla="*/ 3490145 w 3492479"/>
                <a:gd name="connsiteY3" fmla="*/ 1583029 h 3751062"/>
                <a:gd name="connsiteX4" fmla="*/ 3475857 w 3492479"/>
                <a:gd name="connsiteY4" fmla="*/ 125704 h 3751062"/>
                <a:gd name="connsiteX0" fmla="*/ 3475857 w 3492479"/>
                <a:gd name="connsiteY0" fmla="*/ 7356 h 3632714"/>
                <a:gd name="connsiteX1" fmla="*/ 561207 w 3492479"/>
                <a:gd name="connsiteY1" fmla="*/ 2193344 h 3632714"/>
                <a:gd name="connsiteX2" fmla="*/ 304032 w 3492479"/>
                <a:gd name="connsiteY2" fmla="*/ 3622094 h 3632714"/>
                <a:gd name="connsiteX3" fmla="*/ 3490145 w 3492479"/>
                <a:gd name="connsiteY3" fmla="*/ 1464681 h 3632714"/>
                <a:gd name="connsiteX4" fmla="*/ 3475857 w 3492479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75857 w 3496577"/>
                <a:gd name="connsiteY0" fmla="*/ 7356 h 3632714"/>
                <a:gd name="connsiteX1" fmla="*/ 561207 w 3496577"/>
                <a:gd name="connsiteY1" fmla="*/ 2193344 h 3632714"/>
                <a:gd name="connsiteX2" fmla="*/ 304032 w 3496577"/>
                <a:gd name="connsiteY2" fmla="*/ 3622094 h 3632714"/>
                <a:gd name="connsiteX3" fmla="*/ 3490145 w 3496577"/>
                <a:gd name="connsiteY3" fmla="*/ 1464681 h 3632714"/>
                <a:gd name="connsiteX4" fmla="*/ 3475857 w 3496577"/>
                <a:gd name="connsiteY4" fmla="*/ 7356 h 3632714"/>
                <a:gd name="connsiteX0" fmla="*/ 3420954 w 3441674"/>
                <a:gd name="connsiteY0" fmla="*/ 27682 h 3652094"/>
                <a:gd name="connsiteX1" fmla="*/ 2054599 w 3441674"/>
                <a:gd name="connsiteY1" fmla="*/ 657643 h 3652094"/>
                <a:gd name="connsiteX2" fmla="*/ 506304 w 3441674"/>
                <a:gd name="connsiteY2" fmla="*/ 2213670 h 3652094"/>
                <a:gd name="connsiteX3" fmla="*/ 249129 w 3441674"/>
                <a:gd name="connsiteY3" fmla="*/ 3642420 h 3652094"/>
                <a:gd name="connsiteX4" fmla="*/ 3435242 w 3441674"/>
                <a:gd name="connsiteY4" fmla="*/ 1485007 h 3652094"/>
                <a:gd name="connsiteX5" fmla="*/ 3420954 w 3441674"/>
                <a:gd name="connsiteY5" fmla="*/ 27682 h 3652094"/>
                <a:gd name="connsiteX0" fmla="*/ 3603881 w 3624601"/>
                <a:gd name="connsiteY0" fmla="*/ 27682 h 3653457"/>
                <a:gd name="connsiteX1" fmla="*/ 2237526 w 3624601"/>
                <a:gd name="connsiteY1" fmla="*/ 657643 h 3653457"/>
                <a:gd name="connsiteX2" fmla="*/ 219447 w 3624601"/>
                <a:gd name="connsiteY2" fmla="*/ 2356283 h 3653457"/>
                <a:gd name="connsiteX3" fmla="*/ 432056 w 3624601"/>
                <a:gd name="connsiteY3" fmla="*/ 3642420 h 3653457"/>
                <a:gd name="connsiteX4" fmla="*/ 3618169 w 3624601"/>
                <a:gd name="connsiteY4" fmla="*/ 1485007 h 3653457"/>
                <a:gd name="connsiteX5" fmla="*/ 3603881 w 3624601"/>
                <a:gd name="connsiteY5" fmla="*/ 27682 h 3653457"/>
                <a:gd name="connsiteX0" fmla="*/ 3537902 w 3558622"/>
                <a:gd name="connsiteY0" fmla="*/ 27682 h 3652258"/>
                <a:gd name="connsiteX1" fmla="*/ 2171547 w 3558622"/>
                <a:gd name="connsiteY1" fmla="*/ 657643 h 3652258"/>
                <a:gd name="connsiteX2" fmla="*/ 1164868 w 3558622"/>
                <a:gd name="connsiteY2" fmla="*/ 1412652 h 3652258"/>
                <a:gd name="connsiteX3" fmla="*/ 153468 w 3558622"/>
                <a:gd name="connsiteY3" fmla="*/ 2356283 h 3652258"/>
                <a:gd name="connsiteX4" fmla="*/ 366077 w 3558622"/>
                <a:gd name="connsiteY4" fmla="*/ 3642420 h 3652258"/>
                <a:gd name="connsiteX5" fmla="*/ 3552190 w 3558622"/>
                <a:gd name="connsiteY5" fmla="*/ 1485007 h 3652258"/>
                <a:gd name="connsiteX6" fmla="*/ 3537902 w 3558622"/>
                <a:gd name="connsiteY6" fmla="*/ 27682 h 3652258"/>
                <a:gd name="connsiteX0" fmla="*/ 3513415 w 3534135"/>
                <a:gd name="connsiteY0" fmla="*/ 27682 h 3652904"/>
                <a:gd name="connsiteX1" fmla="*/ 2147060 w 3534135"/>
                <a:gd name="connsiteY1" fmla="*/ 657643 h 3652904"/>
                <a:gd name="connsiteX2" fmla="*/ 737710 w 3534135"/>
                <a:gd name="connsiteY2" fmla="*/ 984813 h 3652904"/>
                <a:gd name="connsiteX3" fmla="*/ 128981 w 3534135"/>
                <a:gd name="connsiteY3" fmla="*/ 2356283 h 3652904"/>
                <a:gd name="connsiteX4" fmla="*/ 341590 w 3534135"/>
                <a:gd name="connsiteY4" fmla="*/ 3642420 h 3652904"/>
                <a:gd name="connsiteX5" fmla="*/ 3527703 w 3534135"/>
                <a:gd name="connsiteY5" fmla="*/ 1485007 h 3652904"/>
                <a:gd name="connsiteX6" fmla="*/ 3513415 w 3534135"/>
                <a:gd name="connsiteY6" fmla="*/ 27682 h 3652904"/>
                <a:gd name="connsiteX0" fmla="*/ 3742078 w 3762798"/>
                <a:gd name="connsiteY0" fmla="*/ 27682 h 3653516"/>
                <a:gd name="connsiteX1" fmla="*/ 2375723 w 3762798"/>
                <a:gd name="connsiteY1" fmla="*/ 657643 h 3653516"/>
                <a:gd name="connsiteX2" fmla="*/ 966373 w 3762798"/>
                <a:gd name="connsiteY2" fmla="*/ 984813 h 3653516"/>
                <a:gd name="connsiteX3" fmla="*/ 22085 w 3762798"/>
                <a:gd name="connsiteY3" fmla="*/ 2415006 h 3653516"/>
                <a:gd name="connsiteX4" fmla="*/ 570253 w 3762798"/>
                <a:gd name="connsiteY4" fmla="*/ 3642420 h 3653516"/>
                <a:gd name="connsiteX5" fmla="*/ 3756366 w 3762798"/>
                <a:gd name="connsiteY5" fmla="*/ 1485007 h 3653516"/>
                <a:gd name="connsiteX6" fmla="*/ 3742078 w 3762798"/>
                <a:gd name="connsiteY6" fmla="*/ 27682 h 3653516"/>
                <a:gd name="connsiteX0" fmla="*/ 3742078 w 3762798"/>
                <a:gd name="connsiteY0" fmla="*/ 15414 h 3641248"/>
                <a:gd name="connsiteX1" fmla="*/ 2384112 w 3762798"/>
                <a:gd name="connsiteY1" fmla="*/ 1064824 h 3641248"/>
                <a:gd name="connsiteX2" fmla="*/ 966373 w 3762798"/>
                <a:gd name="connsiteY2" fmla="*/ 972545 h 3641248"/>
                <a:gd name="connsiteX3" fmla="*/ 22085 w 3762798"/>
                <a:gd name="connsiteY3" fmla="*/ 2402738 h 3641248"/>
                <a:gd name="connsiteX4" fmla="*/ 570253 w 3762798"/>
                <a:gd name="connsiteY4" fmla="*/ 3630152 h 3641248"/>
                <a:gd name="connsiteX5" fmla="*/ 3756366 w 3762798"/>
                <a:gd name="connsiteY5" fmla="*/ 1472739 h 3641248"/>
                <a:gd name="connsiteX6" fmla="*/ 3742078 w 3762798"/>
                <a:gd name="connsiteY6" fmla="*/ 15414 h 3641248"/>
                <a:gd name="connsiteX0" fmla="*/ 3719998 w 3740718"/>
                <a:gd name="connsiteY0" fmla="*/ 15414 h 3640648"/>
                <a:gd name="connsiteX1" fmla="*/ 2362032 w 3740718"/>
                <a:gd name="connsiteY1" fmla="*/ 1064824 h 3640648"/>
                <a:gd name="connsiteX2" fmla="*/ 541621 w 3740718"/>
                <a:gd name="connsiteY2" fmla="*/ 1324883 h 3640648"/>
                <a:gd name="connsiteX3" fmla="*/ 5 w 3740718"/>
                <a:gd name="connsiteY3" fmla="*/ 2402738 h 3640648"/>
                <a:gd name="connsiteX4" fmla="*/ 548173 w 3740718"/>
                <a:gd name="connsiteY4" fmla="*/ 3630152 h 3640648"/>
                <a:gd name="connsiteX5" fmla="*/ 3734286 w 3740718"/>
                <a:gd name="connsiteY5" fmla="*/ 1472739 h 3640648"/>
                <a:gd name="connsiteX6" fmla="*/ 3719998 w 3740718"/>
                <a:gd name="connsiteY6" fmla="*/ 15414 h 3640648"/>
                <a:gd name="connsiteX0" fmla="*/ 3719998 w 3740718"/>
                <a:gd name="connsiteY0" fmla="*/ 15414 h 3637049"/>
                <a:gd name="connsiteX1" fmla="*/ 2362032 w 3740718"/>
                <a:gd name="connsiteY1" fmla="*/ 1064824 h 3637049"/>
                <a:gd name="connsiteX2" fmla="*/ 541621 w 3740718"/>
                <a:gd name="connsiteY2" fmla="*/ 1324883 h 3637049"/>
                <a:gd name="connsiteX3" fmla="*/ 5 w 3740718"/>
                <a:gd name="connsiteY3" fmla="*/ 2402738 h 3637049"/>
                <a:gd name="connsiteX4" fmla="*/ 548173 w 3740718"/>
                <a:gd name="connsiteY4" fmla="*/ 3630152 h 3637049"/>
                <a:gd name="connsiteX5" fmla="*/ 1598633 w 3740718"/>
                <a:gd name="connsiteY5" fmla="*/ 2834901 h 3637049"/>
                <a:gd name="connsiteX6" fmla="*/ 3734286 w 3740718"/>
                <a:gd name="connsiteY6" fmla="*/ 1472739 h 3637049"/>
                <a:gd name="connsiteX7" fmla="*/ 3719998 w 3740718"/>
                <a:gd name="connsiteY7" fmla="*/ 15414 h 3637049"/>
                <a:gd name="connsiteX0" fmla="*/ 3719998 w 3740718"/>
                <a:gd name="connsiteY0" fmla="*/ 15414 h 3634336"/>
                <a:gd name="connsiteX1" fmla="*/ 2362032 w 3740718"/>
                <a:gd name="connsiteY1" fmla="*/ 1064824 h 3634336"/>
                <a:gd name="connsiteX2" fmla="*/ 541621 w 3740718"/>
                <a:gd name="connsiteY2" fmla="*/ 1324883 h 3634336"/>
                <a:gd name="connsiteX3" fmla="*/ 5 w 3740718"/>
                <a:gd name="connsiteY3" fmla="*/ 2402738 h 3634336"/>
                <a:gd name="connsiteX4" fmla="*/ 548173 w 3740718"/>
                <a:gd name="connsiteY4" fmla="*/ 3630152 h 3634336"/>
                <a:gd name="connsiteX5" fmla="*/ 1237906 w 3740718"/>
                <a:gd name="connsiteY5" fmla="*/ 2465786 h 3634336"/>
                <a:gd name="connsiteX6" fmla="*/ 3734286 w 3740718"/>
                <a:gd name="connsiteY6" fmla="*/ 1472739 h 3634336"/>
                <a:gd name="connsiteX7" fmla="*/ 3719998 w 3740718"/>
                <a:gd name="connsiteY7" fmla="*/ 15414 h 3634336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2554978 w 3740718"/>
                <a:gd name="connsiteY6" fmla="*/ 2004392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5414 h 3633978"/>
                <a:gd name="connsiteX1" fmla="*/ 2362032 w 3740718"/>
                <a:gd name="connsiteY1" fmla="*/ 1064824 h 3633978"/>
                <a:gd name="connsiteX2" fmla="*/ 541621 w 3740718"/>
                <a:gd name="connsiteY2" fmla="*/ 1324883 h 3633978"/>
                <a:gd name="connsiteX3" fmla="*/ 5 w 3740718"/>
                <a:gd name="connsiteY3" fmla="*/ 2402738 h 3633978"/>
                <a:gd name="connsiteX4" fmla="*/ 548173 w 3740718"/>
                <a:gd name="connsiteY4" fmla="*/ 3630152 h 3633978"/>
                <a:gd name="connsiteX5" fmla="*/ 1237906 w 3740718"/>
                <a:gd name="connsiteY5" fmla="*/ 2465786 h 3633978"/>
                <a:gd name="connsiteX6" fmla="*/ 3108651 w 3740718"/>
                <a:gd name="connsiteY6" fmla="*/ 2205728 h 3633978"/>
                <a:gd name="connsiteX7" fmla="*/ 3734286 w 3740718"/>
                <a:gd name="connsiteY7" fmla="*/ 1472739 h 3633978"/>
                <a:gd name="connsiteX8" fmla="*/ 3719998 w 3740718"/>
                <a:gd name="connsiteY8" fmla="*/ 15414 h 3633978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3108651 w 3740718"/>
                <a:gd name="connsiteY6" fmla="*/ 2208299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865371 w 3740718"/>
                <a:gd name="connsiteY6" fmla="*/ 1965018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19998 w 3740718"/>
                <a:gd name="connsiteY0" fmla="*/ 17985 h 3636549"/>
                <a:gd name="connsiteX1" fmla="*/ 2395588 w 3740718"/>
                <a:gd name="connsiteY1" fmla="*/ 933171 h 3636549"/>
                <a:gd name="connsiteX2" fmla="*/ 541621 w 3740718"/>
                <a:gd name="connsiteY2" fmla="*/ 1327454 h 3636549"/>
                <a:gd name="connsiteX3" fmla="*/ 5 w 3740718"/>
                <a:gd name="connsiteY3" fmla="*/ 2405309 h 3636549"/>
                <a:gd name="connsiteX4" fmla="*/ 548173 w 3740718"/>
                <a:gd name="connsiteY4" fmla="*/ 3632723 h 3636549"/>
                <a:gd name="connsiteX5" fmla="*/ 1237906 w 3740718"/>
                <a:gd name="connsiteY5" fmla="*/ 2468357 h 3636549"/>
                <a:gd name="connsiteX6" fmla="*/ 2773092 w 3740718"/>
                <a:gd name="connsiteY6" fmla="*/ 1914684 h 3636549"/>
                <a:gd name="connsiteX7" fmla="*/ 3734286 w 3740718"/>
                <a:gd name="connsiteY7" fmla="*/ 1475310 h 3636549"/>
                <a:gd name="connsiteX8" fmla="*/ 3719998 w 3740718"/>
                <a:gd name="connsiteY8" fmla="*/ 17985 h 3636549"/>
                <a:gd name="connsiteX0" fmla="*/ 3733246 w 3753966"/>
                <a:gd name="connsiteY0" fmla="*/ 17985 h 3536299"/>
                <a:gd name="connsiteX1" fmla="*/ 2408836 w 3753966"/>
                <a:gd name="connsiteY1" fmla="*/ 933171 h 3536299"/>
                <a:gd name="connsiteX2" fmla="*/ 554869 w 3753966"/>
                <a:gd name="connsiteY2" fmla="*/ 1327454 h 3536299"/>
                <a:gd name="connsiteX3" fmla="*/ 13253 w 3753966"/>
                <a:gd name="connsiteY3" fmla="*/ 2405309 h 3536299"/>
                <a:gd name="connsiteX4" fmla="*/ 292973 w 3753966"/>
                <a:gd name="connsiteY4" fmla="*/ 3532055 h 3536299"/>
                <a:gd name="connsiteX5" fmla="*/ 1251154 w 3753966"/>
                <a:gd name="connsiteY5" fmla="*/ 2468357 h 3536299"/>
                <a:gd name="connsiteX6" fmla="*/ 2786340 w 3753966"/>
                <a:gd name="connsiteY6" fmla="*/ 1914684 h 3536299"/>
                <a:gd name="connsiteX7" fmla="*/ 3747534 w 3753966"/>
                <a:gd name="connsiteY7" fmla="*/ 1475310 h 3536299"/>
                <a:gd name="connsiteX8" fmla="*/ 3733246 w 3753966"/>
                <a:gd name="connsiteY8" fmla="*/ 17985 h 3536299"/>
                <a:gd name="connsiteX0" fmla="*/ 3726123 w 3746843"/>
                <a:gd name="connsiteY0" fmla="*/ 17985 h 3536299"/>
                <a:gd name="connsiteX1" fmla="*/ 2401713 w 3746843"/>
                <a:gd name="connsiteY1" fmla="*/ 933171 h 3536299"/>
                <a:gd name="connsiteX2" fmla="*/ 547746 w 3746843"/>
                <a:gd name="connsiteY2" fmla="*/ 1327454 h 3536299"/>
                <a:gd name="connsiteX3" fmla="*/ 6130 w 3746843"/>
                <a:gd name="connsiteY3" fmla="*/ 2405309 h 3536299"/>
                <a:gd name="connsiteX4" fmla="*/ 285850 w 3746843"/>
                <a:gd name="connsiteY4" fmla="*/ 3532055 h 3536299"/>
                <a:gd name="connsiteX5" fmla="*/ 1244031 w 3746843"/>
                <a:gd name="connsiteY5" fmla="*/ 2468357 h 3536299"/>
                <a:gd name="connsiteX6" fmla="*/ 2779217 w 3746843"/>
                <a:gd name="connsiteY6" fmla="*/ 1914684 h 3536299"/>
                <a:gd name="connsiteX7" fmla="*/ 3740411 w 3746843"/>
                <a:gd name="connsiteY7" fmla="*/ 1475310 h 3536299"/>
                <a:gd name="connsiteX8" fmla="*/ 3726123 w 3746843"/>
                <a:gd name="connsiteY8" fmla="*/ 17985 h 3536299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26123 w 3746843"/>
                <a:gd name="connsiteY0" fmla="*/ 17985 h 3532055"/>
                <a:gd name="connsiteX1" fmla="*/ 2401713 w 3746843"/>
                <a:gd name="connsiteY1" fmla="*/ 933171 h 3532055"/>
                <a:gd name="connsiteX2" fmla="*/ 547746 w 3746843"/>
                <a:gd name="connsiteY2" fmla="*/ 1327454 h 3532055"/>
                <a:gd name="connsiteX3" fmla="*/ 6130 w 3746843"/>
                <a:gd name="connsiteY3" fmla="*/ 2405309 h 3532055"/>
                <a:gd name="connsiteX4" fmla="*/ 285850 w 3746843"/>
                <a:gd name="connsiteY4" fmla="*/ 3532055 h 3532055"/>
                <a:gd name="connsiteX5" fmla="*/ 1244031 w 3746843"/>
                <a:gd name="connsiteY5" fmla="*/ 2468357 h 3532055"/>
                <a:gd name="connsiteX6" fmla="*/ 2779217 w 3746843"/>
                <a:gd name="connsiteY6" fmla="*/ 1914684 h 3532055"/>
                <a:gd name="connsiteX7" fmla="*/ 3740411 w 3746843"/>
                <a:gd name="connsiteY7" fmla="*/ 1475310 h 3532055"/>
                <a:gd name="connsiteX8" fmla="*/ 3726123 w 3746843"/>
                <a:gd name="connsiteY8" fmla="*/ 17985 h 3532055"/>
                <a:gd name="connsiteX0" fmla="*/ 3719993 w 3740713"/>
                <a:gd name="connsiteY0" fmla="*/ 17985 h 3532055"/>
                <a:gd name="connsiteX1" fmla="*/ 2395583 w 3740713"/>
                <a:gd name="connsiteY1" fmla="*/ 933171 h 3532055"/>
                <a:gd name="connsiteX2" fmla="*/ 541616 w 3740713"/>
                <a:gd name="connsiteY2" fmla="*/ 1327454 h 3532055"/>
                <a:gd name="connsiteX3" fmla="*/ 0 w 3740713"/>
                <a:gd name="connsiteY3" fmla="*/ 2405309 h 3532055"/>
                <a:gd name="connsiteX4" fmla="*/ 279720 w 3740713"/>
                <a:gd name="connsiteY4" fmla="*/ 3532055 h 3532055"/>
                <a:gd name="connsiteX5" fmla="*/ 1237901 w 3740713"/>
                <a:gd name="connsiteY5" fmla="*/ 2468357 h 3532055"/>
                <a:gd name="connsiteX6" fmla="*/ 2773087 w 3740713"/>
                <a:gd name="connsiteY6" fmla="*/ 1914684 h 3532055"/>
                <a:gd name="connsiteX7" fmla="*/ 3734281 w 3740713"/>
                <a:gd name="connsiteY7" fmla="*/ 1475310 h 3532055"/>
                <a:gd name="connsiteX8" fmla="*/ 3719993 w 3740713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726174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600339 w 3925271"/>
                <a:gd name="connsiteY2" fmla="*/ 1327454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7985 h 3532055"/>
                <a:gd name="connsiteX1" fmla="*/ 2580141 w 3925271"/>
                <a:gd name="connsiteY1" fmla="*/ 933171 h 3532055"/>
                <a:gd name="connsiteX2" fmla="*/ 524838 w 3925271"/>
                <a:gd name="connsiteY2" fmla="*/ 1310676 h 3532055"/>
                <a:gd name="connsiteX3" fmla="*/ 0 w 3925271"/>
                <a:gd name="connsiteY3" fmla="*/ 2187195 h 3532055"/>
                <a:gd name="connsiteX4" fmla="*/ 464278 w 3925271"/>
                <a:gd name="connsiteY4" fmla="*/ 3532055 h 3532055"/>
                <a:gd name="connsiteX5" fmla="*/ 1422459 w 3925271"/>
                <a:gd name="connsiteY5" fmla="*/ 2468357 h 3532055"/>
                <a:gd name="connsiteX6" fmla="*/ 2957645 w 3925271"/>
                <a:gd name="connsiteY6" fmla="*/ 1914684 h 3532055"/>
                <a:gd name="connsiteX7" fmla="*/ 3918839 w 3925271"/>
                <a:gd name="connsiteY7" fmla="*/ 1475310 h 3532055"/>
                <a:gd name="connsiteX8" fmla="*/ 3904551 w 3925271"/>
                <a:gd name="connsiteY8" fmla="*/ 17985 h 3532055"/>
                <a:gd name="connsiteX0" fmla="*/ 3904551 w 3925271"/>
                <a:gd name="connsiteY0" fmla="*/ 15485 h 3529555"/>
                <a:gd name="connsiteX1" fmla="*/ 2580141 w 3925271"/>
                <a:gd name="connsiteY1" fmla="*/ 930671 h 3529555"/>
                <a:gd name="connsiteX2" fmla="*/ 524838 w 3925271"/>
                <a:gd name="connsiteY2" fmla="*/ 1308176 h 3529555"/>
                <a:gd name="connsiteX3" fmla="*/ 0 w 3925271"/>
                <a:gd name="connsiteY3" fmla="*/ 2184695 h 3529555"/>
                <a:gd name="connsiteX4" fmla="*/ 464278 w 3925271"/>
                <a:gd name="connsiteY4" fmla="*/ 3529555 h 3529555"/>
                <a:gd name="connsiteX5" fmla="*/ 1422459 w 3925271"/>
                <a:gd name="connsiteY5" fmla="*/ 2465857 h 3529555"/>
                <a:gd name="connsiteX6" fmla="*/ 2957645 w 3925271"/>
                <a:gd name="connsiteY6" fmla="*/ 1912184 h 3529555"/>
                <a:gd name="connsiteX7" fmla="*/ 3918839 w 3925271"/>
                <a:gd name="connsiteY7" fmla="*/ 1472810 h 3529555"/>
                <a:gd name="connsiteX8" fmla="*/ 3904551 w 3925271"/>
                <a:gd name="connsiteY8" fmla="*/ 15485 h 3529555"/>
                <a:gd name="connsiteX0" fmla="*/ 3904551 w 3925271"/>
                <a:gd name="connsiteY0" fmla="*/ 18184 h 3532254"/>
                <a:gd name="connsiteX1" fmla="*/ 2580141 w 3925271"/>
                <a:gd name="connsiteY1" fmla="*/ 933370 h 3532254"/>
                <a:gd name="connsiteX2" fmla="*/ 524838 w 3925271"/>
                <a:gd name="connsiteY2" fmla="*/ 1310875 h 3532254"/>
                <a:gd name="connsiteX3" fmla="*/ 0 w 3925271"/>
                <a:gd name="connsiteY3" fmla="*/ 2187394 h 3532254"/>
                <a:gd name="connsiteX4" fmla="*/ 464278 w 3925271"/>
                <a:gd name="connsiteY4" fmla="*/ 3532254 h 3532254"/>
                <a:gd name="connsiteX5" fmla="*/ 1422459 w 3925271"/>
                <a:gd name="connsiteY5" fmla="*/ 2468556 h 3532254"/>
                <a:gd name="connsiteX6" fmla="*/ 2957645 w 3925271"/>
                <a:gd name="connsiteY6" fmla="*/ 1914883 h 3532254"/>
                <a:gd name="connsiteX7" fmla="*/ 3918839 w 3925271"/>
                <a:gd name="connsiteY7" fmla="*/ 1475509 h 3532254"/>
                <a:gd name="connsiteX8" fmla="*/ 3904551 w 3925271"/>
                <a:gd name="connsiteY8" fmla="*/ 18184 h 3532254"/>
                <a:gd name="connsiteX0" fmla="*/ 3904551 w 3925271"/>
                <a:gd name="connsiteY0" fmla="*/ 19851 h 3533921"/>
                <a:gd name="connsiteX1" fmla="*/ 3142203 w 3925271"/>
                <a:gd name="connsiteY1" fmla="*/ 867926 h 3533921"/>
                <a:gd name="connsiteX2" fmla="*/ 524838 w 3925271"/>
                <a:gd name="connsiteY2" fmla="*/ 1312542 h 3533921"/>
                <a:gd name="connsiteX3" fmla="*/ 0 w 3925271"/>
                <a:gd name="connsiteY3" fmla="*/ 2189061 h 3533921"/>
                <a:gd name="connsiteX4" fmla="*/ 464278 w 3925271"/>
                <a:gd name="connsiteY4" fmla="*/ 3533921 h 3533921"/>
                <a:gd name="connsiteX5" fmla="*/ 1422459 w 3925271"/>
                <a:gd name="connsiteY5" fmla="*/ 2470223 h 3533921"/>
                <a:gd name="connsiteX6" fmla="*/ 2957645 w 3925271"/>
                <a:gd name="connsiteY6" fmla="*/ 1916550 h 3533921"/>
                <a:gd name="connsiteX7" fmla="*/ 3918839 w 3925271"/>
                <a:gd name="connsiteY7" fmla="*/ 1477176 h 3533921"/>
                <a:gd name="connsiteX8" fmla="*/ 3904551 w 3925271"/>
                <a:gd name="connsiteY8" fmla="*/ 19851 h 3533921"/>
                <a:gd name="connsiteX0" fmla="*/ 3904551 w 3925271"/>
                <a:gd name="connsiteY0" fmla="*/ 16850 h 3530920"/>
                <a:gd name="connsiteX1" fmla="*/ 3142203 w 3925271"/>
                <a:gd name="connsiteY1" fmla="*/ 864925 h 3530920"/>
                <a:gd name="connsiteX2" fmla="*/ 524838 w 3925271"/>
                <a:gd name="connsiteY2" fmla="*/ 1309541 h 3530920"/>
                <a:gd name="connsiteX3" fmla="*/ 0 w 3925271"/>
                <a:gd name="connsiteY3" fmla="*/ 2186060 h 3530920"/>
                <a:gd name="connsiteX4" fmla="*/ 464278 w 3925271"/>
                <a:gd name="connsiteY4" fmla="*/ 3530920 h 3530920"/>
                <a:gd name="connsiteX5" fmla="*/ 1422459 w 3925271"/>
                <a:gd name="connsiteY5" fmla="*/ 2467222 h 3530920"/>
                <a:gd name="connsiteX6" fmla="*/ 2957645 w 3925271"/>
                <a:gd name="connsiteY6" fmla="*/ 1913549 h 3530920"/>
                <a:gd name="connsiteX7" fmla="*/ 3918839 w 3925271"/>
                <a:gd name="connsiteY7" fmla="*/ 1474175 h 3530920"/>
                <a:gd name="connsiteX8" fmla="*/ 3904551 w 3925271"/>
                <a:gd name="connsiteY8" fmla="*/ 16850 h 3530920"/>
                <a:gd name="connsiteX0" fmla="*/ 3904551 w 3925271"/>
                <a:gd name="connsiteY0" fmla="*/ 18885 h 3532955"/>
                <a:gd name="connsiteX1" fmla="*/ 2613697 w 3925271"/>
                <a:gd name="connsiteY1" fmla="*/ 774681 h 3532955"/>
                <a:gd name="connsiteX2" fmla="*/ 524838 w 3925271"/>
                <a:gd name="connsiteY2" fmla="*/ 1311576 h 3532955"/>
                <a:gd name="connsiteX3" fmla="*/ 0 w 3925271"/>
                <a:gd name="connsiteY3" fmla="*/ 2188095 h 3532955"/>
                <a:gd name="connsiteX4" fmla="*/ 464278 w 3925271"/>
                <a:gd name="connsiteY4" fmla="*/ 3532955 h 3532955"/>
                <a:gd name="connsiteX5" fmla="*/ 1422459 w 3925271"/>
                <a:gd name="connsiteY5" fmla="*/ 2469257 h 3532955"/>
                <a:gd name="connsiteX6" fmla="*/ 2957645 w 3925271"/>
                <a:gd name="connsiteY6" fmla="*/ 1915584 h 3532955"/>
                <a:gd name="connsiteX7" fmla="*/ 3918839 w 3925271"/>
                <a:gd name="connsiteY7" fmla="*/ 1476210 h 3532955"/>
                <a:gd name="connsiteX8" fmla="*/ 3904551 w 3925271"/>
                <a:gd name="connsiteY8" fmla="*/ 18885 h 3532955"/>
                <a:gd name="connsiteX0" fmla="*/ 3904551 w 3925271"/>
                <a:gd name="connsiteY0" fmla="*/ 15153 h 3529223"/>
                <a:gd name="connsiteX1" fmla="*/ 2613697 w 3925271"/>
                <a:gd name="connsiteY1" fmla="*/ 770949 h 3529223"/>
                <a:gd name="connsiteX2" fmla="*/ 524838 w 3925271"/>
                <a:gd name="connsiteY2" fmla="*/ 1307844 h 3529223"/>
                <a:gd name="connsiteX3" fmla="*/ 0 w 3925271"/>
                <a:gd name="connsiteY3" fmla="*/ 2184363 h 3529223"/>
                <a:gd name="connsiteX4" fmla="*/ 464278 w 3925271"/>
                <a:gd name="connsiteY4" fmla="*/ 3529223 h 3529223"/>
                <a:gd name="connsiteX5" fmla="*/ 1422459 w 3925271"/>
                <a:gd name="connsiteY5" fmla="*/ 2465525 h 3529223"/>
                <a:gd name="connsiteX6" fmla="*/ 2957645 w 3925271"/>
                <a:gd name="connsiteY6" fmla="*/ 1911852 h 3529223"/>
                <a:gd name="connsiteX7" fmla="*/ 3918839 w 3925271"/>
                <a:gd name="connsiteY7" fmla="*/ 1472478 h 3529223"/>
                <a:gd name="connsiteX8" fmla="*/ 3904551 w 3925271"/>
                <a:gd name="connsiteY8" fmla="*/ 15153 h 3529223"/>
                <a:gd name="connsiteX0" fmla="*/ 3904551 w 3925271"/>
                <a:gd name="connsiteY0" fmla="*/ 11633 h 3525703"/>
                <a:gd name="connsiteX1" fmla="*/ 2521418 w 3925271"/>
                <a:gd name="connsiteY1" fmla="*/ 1052654 h 3525703"/>
                <a:gd name="connsiteX2" fmla="*/ 524838 w 3925271"/>
                <a:gd name="connsiteY2" fmla="*/ 1304324 h 3525703"/>
                <a:gd name="connsiteX3" fmla="*/ 0 w 3925271"/>
                <a:gd name="connsiteY3" fmla="*/ 2180843 h 3525703"/>
                <a:gd name="connsiteX4" fmla="*/ 464278 w 3925271"/>
                <a:gd name="connsiteY4" fmla="*/ 3525703 h 3525703"/>
                <a:gd name="connsiteX5" fmla="*/ 1422459 w 3925271"/>
                <a:gd name="connsiteY5" fmla="*/ 2462005 h 3525703"/>
                <a:gd name="connsiteX6" fmla="*/ 2957645 w 3925271"/>
                <a:gd name="connsiteY6" fmla="*/ 1908332 h 3525703"/>
                <a:gd name="connsiteX7" fmla="*/ 3918839 w 3925271"/>
                <a:gd name="connsiteY7" fmla="*/ 1468958 h 3525703"/>
                <a:gd name="connsiteX8" fmla="*/ 3904551 w 3925271"/>
                <a:gd name="connsiteY8" fmla="*/ 11633 h 3525703"/>
                <a:gd name="connsiteX0" fmla="*/ 3904551 w 3925271"/>
                <a:gd name="connsiteY0" fmla="*/ 12466 h 3526536"/>
                <a:gd name="connsiteX1" fmla="*/ 2521418 w 3925271"/>
                <a:gd name="connsiteY1" fmla="*/ 1053487 h 3526536"/>
                <a:gd name="connsiteX2" fmla="*/ 524838 w 3925271"/>
                <a:gd name="connsiteY2" fmla="*/ 1305157 h 3526536"/>
                <a:gd name="connsiteX3" fmla="*/ 0 w 3925271"/>
                <a:gd name="connsiteY3" fmla="*/ 2181676 h 3526536"/>
                <a:gd name="connsiteX4" fmla="*/ 464278 w 3925271"/>
                <a:gd name="connsiteY4" fmla="*/ 3526536 h 3526536"/>
                <a:gd name="connsiteX5" fmla="*/ 1422459 w 3925271"/>
                <a:gd name="connsiteY5" fmla="*/ 2462838 h 3526536"/>
                <a:gd name="connsiteX6" fmla="*/ 2957645 w 3925271"/>
                <a:gd name="connsiteY6" fmla="*/ 1909165 h 3526536"/>
                <a:gd name="connsiteX7" fmla="*/ 3918839 w 3925271"/>
                <a:gd name="connsiteY7" fmla="*/ 1469791 h 3526536"/>
                <a:gd name="connsiteX8" fmla="*/ 3904551 w 3925271"/>
                <a:gd name="connsiteY8" fmla="*/ 12466 h 3526536"/>
                <a:gd name="connsiteX0" fmla="*/ 3995991 w 4016711"/>
                <a:gd name="connsiteY0" fmla="*/ 12466 h 3526536"/>
                <a:gd name="connsiteX1" fmla="*/ 2612858 w 4016711"/>
                <a:gd name="connsiteY1" fmla="*/ 1053487 h 3526536"/>
                <a:gd name="connsiteX2" fmla="*/ 616278 w 4016711"/>
                <a:gd name="connsiteY2" fmla="*/ 1305157 h 3526536"/>
                <a:gd name="connsiteX3" fmla="*/ 0 w 4016711"/>
                <a:gd name="connsiteY3" fmla="*/ 1191076 h 3526536"/>
                <a:gd name="connsiteX4" fmla="*/ 555718 w 4016711"/>
                <a:gd name="connsiteY4" fmla="*/ 3526536 h 3526536"/>
                <a:gd name="connsiteX5" fmla="*/ 1513899 w 4016711"/>
                <a:gd name="connsiteY5" fmla="*/ 2462838 h 3526536"/>
                <a:gd name="connsiteX6" fmla="*/ 3049085 w 4016711"/>
                <a:gd name="connsiteY6" fmla="*/ 1909165 h 3526536"/>
                <a:gd name="connsiteX7" fmla="*/ 4010279 w 4016711"/>
                <a:gd name="connsiteY7" fmla="*/ 1469791 h 3526536"/>
                <a:gd name="connsiteX8" fmla="*/ 3995991 w 4016711"/>
                <a:gd name="connsiteY8" fmla="*/ 12466 h 3526536"/>
                <a:gd name="connsiteX0" fmla="*/ 3995991 w 4016711"/>
                <a:gd name="connsiteY0" fmla="*/ 11624 h 3525694"/>
                <a:gd name="connsiteX1" fmla="*/ 2612858 w 4016711"/>
                <a:gd name="connsiteY1" fmla="*/ 1052645 h 3525694"/>
                <a:gd name="connsiteX2" fmla="*/ 1103958 w 4016711"/>
                <a:gd name="connsiteY2" fmla="*/ 283235 h 3525694"/>
                <a:gd name="connsiteX3" fmla="*/ 0 w 4016711"/>
                <a:gd name="connsiteY3" fmla="*/ 1190234 h 3525694"/>
                <a:gd name="connsiteX4" fmla="*/ 555718 w 4016711"/>
                <a:gd name="connsiteY4" fmla="*/ 3525694 h 3525694"/>
                <a:gd name="connsiteX5" fmla="*/ 1513899 w 4016711"/>
                <a:gd name="connsiteY5" fmla="*/ 2461996 h 3525694"/>
                <a:gd name="connsiteX6" fmla="*/ 3049085 w 4016711"/>
                <a:gd name="connsiteY6" fmla="*/ 1908323 h 3525694"/>
                <a:gd name="connsiteX7" fmla="*/ 4010279 w 4016711"/>
                <a:gd name="connsiteY7" fmla="*/ 1468949 h 3525694"/>
                <a:gd name="connsiteX8" fmla="*/ 3995991 w 4016711"/>
                <a:gd name="connsiteY8" fmla="*/ 11624 h 3525694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2818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35635"/>
                <a:gd name="connsiteX1" fmla="*/ 2612858 w 4013863"/>
                <a:gd name="connsiteY1" fmla="*/ 1962586 h 4435635"/>
                <a:gd name="connsiteX2" fmla="*/ 1103958 w 4013863"/>
                <a:gd name="connsiteY2" fmla="*/ 1193176 h 4435635"/>
                <a:gd name="connsiteX3" fmla="*/ 0 w 4013863"/>
                <a:gd name="connsiteY3" fmla="*/ 2100175 h 4435635"/>
                <a:gd name="connsiteX4" fmla="*/ 555718 w 4013863"/>
                <a:gd name="connsiteY4" fmla="*/ 4435635 h 4435635"/>
                <a:gd name="connsiteX5" fmla="*/ 1513899 w 4013863"/>
                <a:gd name="connsiteY5" fmla="*/ 3371937 h 4435635"/>
                <a:gd name="connsiteX6" fmla="*/ 3049085 w 4013863"/>
                <a:gd name="connsiteY6" fmla="*/ 3199264 h 4435635"/>
                <a:gd name="connsiteX7" fmla="*/ 4010279 w 4013863"/>
                <a:gd name="connsiteY7" fmla="*/ 2378890 h 4435635"/>
                <a:gd name="connsiteX8" fmla="*/ 3980751 w 4013863"/>
                <a:gd name="connsiteY8" fmla="*/ 7165 h 4435635"/>
                <a:gd name="connsiteX0" fmla="*/ 3980751 w 4013863"/>
                <a:gd name="connsiteY0" fmla="*/ 7165 h 4450875"/>
                <a:gd name="connsiteX1" fmla="*/ 2612858 w 4013863"/>
                <a:gd name="connsiteY1" fmla="*/ 1962586 h 4450875"/>
                <a:gd name="connsiteX2" fmla="*/ 1103958 w 4013863"/>
                <a:gd name="connsiteY2" fmla="*/ 1193176 h 4450875"/>
                <a:gd name="connsiteX3" fmla="*/ 0 w 4013863"/>
                <a:gd name="connsiteY3" fmla="*/ 2100175 h 4450875"/>
                <a:gd name="connsiteX4" fmla="*/ 250918 w 4013863"/>
                <a:gd name="connsiteY4" fmla="*/ 4450875 h 4450875"/>
                <a:gd name="connsiteX5" fmla="*/ 1513899 w 4013863"/>
                <a:gd name="connsiteY5" fmla="*/ 3371937 h 4450875"/>
                <a:gd name="connsiteX6" fmla="*/ 3049085 w 4013863"/>
                <a:gd name="connsiteY6" fmla="*/ 3199264 h 4450875"/>
                <a:gd name="connsiteX7" fmla="*/ 4010279 w 4013863"/>
                <a:gd name="connsiteY7" fmla="*/ 2378890 h 4450875"/>
                <a:gd name="connsiteX8" fmla="*/ 3980751 w 4013863"/>
                <a:gd name="connsiteY8" fmla="*/ 7165 h 4450875"/>
                <a:gd name="connsiteX0" fmla="*/ 4041561 w 4074673"/>
                <a:gd name="connsiteY0" fmla="*/ 7165 h 4450875"/>
                <a:gd name="connsiteX1" fmla="*/ 2673668 w 4074673"/>
                <a:gd name="connsiteY1" fmla="*/ 1962586 h 4450875"/>
                <a:gd name="connsiteX2" fmla="*/ 1164768 w 4074673"/>
                <a:gd name="connsiteY2" fmla="*/ 1193176 h 4450875"/>
                <a:gd name="connsiteX3" fmla="*/ 60810 w 4074673"/>
                <a:gd name="connsiteY3" fmla="*/ 2100175 h 4450875"/>
                <a:gd name="connsiteX4" fmla="*/ 311728 w 4074673"/>
                <a:gd name="connsiteY4" fmla="*/ 4450875 h 4450875"/>
                <a:gd name="connsiteX5" fmla="*/ 1574709 w 4074673"/>
                <a:gd name="connsiteY5" fmla="*/ 3371937 h 4450875"/>
                <a:gd name="connsiteX6" fmla="*/ 3109895 w 4074673"/>
                <a:gd name="connsiteY6" fmla="*/ 3199264 h 4450875"/>
                <a:gd name="connsiteX7" fmla="*/ 4071089 w 4074673"/>
                <a:gd name="connsiteY7" fmla="*/ 2378890 h 4450875"/>
                <a:gd name="connsiteX8" fmla="*/ 4041561 w 4074673"/>
                <a:gd name="connsiteY8" fmla="*/ 7165 h 4450875"/>
                <a:gd name="connsiteX0" fmla="*/ 4074240 w 4107352"/>
                <a:gd name="connsiteY0" fmla="*/ 7165 h 4450875"/>
                <a:gd name="connsiteX1" fmla="*/ 2706347 w 4107352"/>
                <a:gd name="connsiteY1" fmla="*/ 1962586 h 4450875"/>
                <a:gd name="connsiteX2" fmla="*/ 1197447 w 4107352"/>
                <a:gd name="connsiteY2" fmla="*/ 1193176 h 4450875"/>
                <a:gd name="connsiteX3" fmla="*/ 93489 w 4107352"/>
                <a:gd name="connsiteY3" fmla="*/ 2100175 h 4450875"/>
                <a:gd name="connsiteX4" fmla="*/ 344407 w 4107352"/>
                <a:gd name="connsiteY4" fmla="*/ 4450875 h 4450875"/>
                <a:gd name="connsiteX5" fmla="*/ 1607388 w 4107352"/>
                <a:gd name="connsiteY5" fmla="*/ 3371937 h 4450875"/>
                <a:gd name="connsiteX6" fmla="*/ 3142574 w 4107352"/>
                <a:gd name="connsiteY6" fmla="*/ 3199264 h 4450875"/>
                <a:gd name="connsiteX7" fmla="*/ 4103768 w 4107352"/>
                <a:gd name="connsiteY7" fmla="*/ 2378890 h 4450875"/>
                <a:gd name="connsiteX8" fmla="*/ 4074240 w 4107352"/>
                <a:gd name="connsiteY8" fmla="*/ 7165 h 4450875"/>
                <a:gd name="connsiteX0" fmla="*/ 4135196 w 4168308"/>
                <a:gd name="connsiteY0" fmla="*/ 7165 h 4420395"/>
                <a:gd name="connsiteX1" fmla="*/ 2767303 w 4168308"/>
                <a:gd name="connsiteY1" fmla="*/ 1962586 h 4420395"/>
                <a:gd name="connsiteX2" fmla="*/ 1258403 w 4168308"/>
                <a:gd name="connsiteY2" fmla="*/ 1193176 h 4420395"/>
                <a:gd name="connsiteX3" fmla="*/ 154445 w 4168308"/>
                <a:gd name="connsiteY3" fmla="*/ 2100175 h 4420395"/>
                <a:gd name="connsiteX4" fmla="*/ 252963 w 4168308"/>
                <a:gd name="connsiteY4" fmla="*/ 4420395 h 4420395"/>
                <a:gd name="connsiteX5" fmla="*/ 1668344 w 4168308"/>
                <a:gd name="connsiteY5" fmla="*/ 3371937 h 4420395"/>
                <a:gd name="connsiteX6" fmla="*/ 3203530 w 4168308"/>
                <a:gd name="connsiteY6" fmla="*/ 3199264 h 4420395"/>
                <a:gd name="connsiteX7" fmla="*/ 4164724 w 4168308"/>
                <a:gd name="connsiteY7" fmla="*/ 2378890 h 4420395"/>
                <a:gd name="connsiteX8" fmla="*/ 4135196 w 4168308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640626 w 4140590"/>
                <a:gd name="connsiteY5" fmla="*/ 3371937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512738 w 4140590"/>
                <a:gd name="connsiteY5" fmla="*/ 3333571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  <a:gd name="connsiteX0" fmla="*/ 4107478 w 4140590"/>
                <a:gd name="connsiteY0" fmla="*/ 7165 h 4420395"/>
                <a:gd name="connsiteX1" fmla="*/ 2739585 w 4140590"/>
                <a:gd name="connsiteY1" fmla="*/ 1962586 h 4420395"/>
                <a:gd name="connsiteX2" fmla="*/ 1230685 w 4140590"/>
                <a:gd name="connsiteY2" fmla="*/ 1193176 h 4420395"/>
                <a:gd name="connsiteX3" fmla="*/ 126727 w 4140590"/>
                <a:gd name="connsiteY3" fmla="*/ 2100175 h 4420395"/>
                <a:gd name="connsiteX4" fmla="*/ 225245 w 4140590"/>
                <a:gd name="connsiteY4" fmla="*/ 4420395 h 4420395"/>
                <a:gd name="connsiteX5" fmla="*/ 1404034 w 4140590"/>
                <a:gd name="connsiteY5" fmla="*/ 3244049 h 4420395"/>
                <a:gd name="connsiteX6" fmla="*/ 3175812 w 4140590"/>
                <a:gd name="connsiteY6" fmla="*/ 3199264 h 4420395"/>
                <a:gd name="connsiteX7" fmla="*/ 4137006 w 4140590"/>
                <a:gd name="connsiteY7" fmla="*/ 2378890 h 4420395"/>
                <a:gd name="connsiteX8" fmla="*/ 4107478 w 4140590"/>
                <a:gd name="connsiteY8" fmla="*/ 7165 h 442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0590" h="4420395">
                  <a:moveTo>
                    <a:pt x="4107478" y="7165"/>
                  </a:moveTo>
                  <a:cubicBezTo>
                    <a:pt x="3877371" y="-130729"/>
                    <a:pt x="3219050" y="1764918"/>
                    <a:pt x="2739585" y="1962586"/>
                  </a:cubicBezTo>
                  <a:cubicBezTo>
                    <a:pt x="2260120" y="2160254"/>
                    <a:pt x="1666161" y="1170245"/>
                    <a:pt x="1230685" y="1193176"/>
                  </a:cubicBezTo>
                  <a:cubicBezTo>
                    <a:pt x="795209" y="1216107"/>
                    <a:pt x="262655" y="1816631"/>
                    <a:pt x="126727" y="2100175"/>
                  </a:cubicBezTo>
                  <a:cubicBezTo>
                    <a:pt x="-41079" y="2608683"/>
                    <a:pt x="-73910" y="3640337"/>
                    <a:pt x="225245" y="4420395"/>
                  </a:cubicBezTo>
                  <a:cubicBezTo>
                    <a:pt x="487577" y="3778418"/>
                    <a:pt x="1043168" y="3407478"/>
                    <a:pt x="1404034" y="3244049"/>
                  </a:cubicBezTo>
                  <a:cubicBezTo>
                    <a:pt x="1764900" y="3080620"/>
                    <a:pt x="2550024" y="3171826"/>
                    <a:pt x="3175812" y="3199264"/>
                  </a:cubicBezTo>
                  <a:cubicBezTo>
                    <a:pt x="3801600" y="3226702"/>
                    <a:pt x="3942836" y="2710386"/>
                    <a:pt x="4137006" y="2378890"/>
                  </a:cubicBezTo>
                  <a:cubicBezTo>
                    <a:pt x="4148912" y="1462109"/>
                    <a:pt x="4129128" y="727766"/>
                    <a:pt x="4107478" y="716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40000"/>
                    <a:lumOff val="60000"/>
                    <a:alpha val="90000"/>
                  </a:schemeClr>
                </a:gs>
                <a:gs pos="30000">
                  <a:srgbClr val="408388">
                    <a:alpha val="90000"/>
                  </a:srgbClr>
                </a:gs>
                <a:gs pos="79000">
                  <a:schemeClr val="accent2">
                    <a:lumMod val="90000"/>
                    <a:lumOff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4139E6-5404-8A4A-B5C5-C6327F454D17}"/>
                </a:ext>
              </a:extLst>
            </p:cNvPr>
            <p:cNvSpPr/>
            <p:nvPr/>
          </p:nvSpPr>
          <p:spPr>
            <a:xfrm>
              <a:off x="6968944" y="757055"/>
              <a:ext cx="5244551" cy="4846202"/>
            </a:xfrm>
            <a:custGeom>
              <a:avLst/>
              <a:gdLst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882184"/>
                <a:gd name="connsiteY0" fmla="*/ 2546 h 3597372"/>
                <a:gd name="connsiteX1" fmla="*/ 875642 w 5882184"/>
                <a:gd name="connsiteY1" fmla="*/ 1613631 h 3597372"/>
                <a:gd name="connsiteX2" fmla="*/ 385785 w 5882184"/>
                <a:gd name="connsiteY2" fmla="*/ 3594831 h 3597372"/>
                <a:gd name="connsiteX3" fmla="*/ 5327899 w 5882184"/>
                <a:gd name="connsiteY3" fmla="*/ 1983746 h 3597372"/>
                <a:gd name="connsiteX4" fmla="*/ 5262585 w 588218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674654"/>
                <a:gd name="connsiteY0" fmla="*/ 2546 h 3597372"/>
                <a:gd name="connsiteX1" fmla="*/ 875642 w 5674654"/>
                <a:gd name="connsiteY1" fmla="*/ 1613631 h 3597372"/>
                <a:gd name="connsiteX2" fmla="*/ 385785 w 5674654"/>
                <a:gd name="connsiteY2" fmla="*/ 3594831 h 3597372"/>
                <a:gd name="connsiteX3" fmla="*/ 5327899 w 5674654"/>
                <a:gd name="connsiteY3" fmla="*/ 1983746 h 3597372"/>
                <a:gd name="connsiteX4" fmla="*/ 5262585 w 5674654"/>
                <a:gd name="connsiteY4" fmla="*/ 2546 h 3597372"/>
                <a:gd name="connsiteX0" fmla="*/ 5262585 w 5327899"/>
                <a:gd name="connsiteY0" fmla="*/ 2546 h 3597372"/>
                <a:gd name="connsiteX1" fmla="*/ 875642 w 5327899"/>
                <a:gd name="connsiteY1" fmla="*/ 1613631 h 3597372"/>
                <a:gd name="connsiteX2" fmla="*/ 385785 w 5327899"/>
                <a:gd name="connsiteY2" fmla="*/ 3594831 h 3597372"/>
                <a:gd name="connsiteX3" fmla="*/ 5327899 w 5327899"/>
                <a:gd name="connsiteY3" fmla="*/ 1983746 h 3597372"/>
                <a:gd name="connsiteX4" fmla="*/ 5262585 w 5327899"/>
                <a:gd name="connsiteY4" fmla="*/ 2546 h 3597372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546 h 3597389"/>
                <a:gd name="connsiteX1" fmla="*/ 875642 w 5270299"/>
                <a:gd name="connsiteY1" fmla="*/ 1613631 h 3597389"/>
                <a:gd name="connsiteX2" fmla="*/ 385785 w 5270299"/>
                <a:gd name="connsiteY2" fmla="*/ 3594831 h 3597389"/>
                <a:gd name="connsiteX3" fmla="*/ 5270299 w 5270299"/>
                <a:gd name="connsiteY3" fmla="*/ 1990946 h 3597389"/>
                <a:gd name="connsiteX4" fmla="*/ 5262585 w 5270299"/>
                <a:gd name="connsiteY4" fmla="*/ 2546 h 3597389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262585 w 5270299"/>
                <a:gd name="connsiteY0" fmla="*/ 2010 h 3596853"/>
                <a:gd name="connsiteX1" fmla="*/ 875642 w 5270299"/>
                <a:gd name="connsiteY1" fmla="*/ 1613095 h 3596853"/>
                <a:gd name="connsiteX2" fmla="*/ 385785 w 5270299"/>
                <a:gd name="connsiteY2" fmla="*/ 3594295 h 3596853"/>
                <a:gd name="connsiteX3" fmla="*/ 5270299 w 5270299"/>
                <a:gd name="connsiteY3" fmla="*/ 1990410 h 3596853"/>
                <a:gd name="connsiteX4" fmla="*/ 5262585 w 5270299"/>
                <a:gd name="connsiteY4" fmla="*/ 2010 h 3596853"/>
                <a:gd name="connsiteX0" fmla="*/ 5573793 w 5581507"/>
                <a:gd name="connsiteY0" fmla="*/ 1971 h 3596814"/>
                <a:gd name="connsiteX1" fmla="*/ 495650 w 5581507"/>
                <a:gd name="connsiteY1" fmla="*/ 1634656 h 3596814"/>
                <a:gd name="connsiteX2" fmla="*/ 696993 w 5581507"/>
                <a:gd name="connsiteY2" fmla="*/ 3594256 h 3596814"/>
                <a:gd name="connsiteX3" fmla="*/ 5581507 w 5581507"/>
                <a:gd name="connsiteY3" fmla="*/ 1990371 h 3596814"/>
                <a:gd name="connsiteX4" fmla="*/ 5573793 w 5581507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272348 w 5280062"/>
                <a:gd name="connsiteY0" fmla="*/ 1971 h 3596814"/>
                <a:gd name="connsiteX1" fmla="*/ 194205 w 5280062"/>
                <a:gd name="connsiteY1" fmla="*/ 1634656 h 3596814"/>
                <a:gd name="connsiteX2" fmla="*/ 395548 w 5280062"/>
                <a:gd name="connsiteY2" fmla="*/ 3594256 h 3596814"/>
                <a:gd name="connsiteX3" fmla="*/ 5280062 w 5280062"/>
                <a:gd name="connsiteY3" fmla="*/ 1990371 h 3596814"/>
                <a:gd name="connsiteX4" fmla="*/ 5272348 w 5280062"/>
                <a:gd name="connsiteY4" fmla="*/ 1971 h 3596814"/>
                <a:gd name="connsiteX0" fmla="*/ 5131330 w 5139044"/>
                <a:gd name="connsiteY0" fmla="*/ 1971 h 3596814"/>
                <a:gd name="connsiteX1" fmla="*/ 53187 w 5139044"/>
                <a:gd name="connsiteY1" fmla="*/ 1634656 h 3596814"/>
                <a:gd name="connsiteX2" fmla="*/ 254530 w 5139044"/>
                <a:gd name="connsiteY2" fmla="*/ 3594256 h 3596814"/>
                <a:gd name="connsiteX3" fmla="*/ 5139044 w 5139044"/>
                <a:gd name="connsiteY3" fmla="*/ 1990371 h 3596814"/>
                <a:gd name="connsiteX4" fmla="*/ 5131330 w 5139044"/>
                <a:gd name="connsiteY4" fmla="*/ 1971 h 3596814"/>
                <a:gd name="connsiteX0" fmla="*/ 5111344 w 5119058"/>
                <a:gd name="connsiteY0" fmla="*/ 1971 h 3596814"/>
                <a:gd name="connsiteX1" fmla="*/ 33201 w 5119058"/>
                <a:gd name="connsiteY1" fmla="*/ 1634656 h 3596814"/>
                <a:gd name="connsiteX2" fmla="*/ 234544 w 5119058"/>
                <a:gd name="connsiteY2" fmla="*/ 3594256 h 3596814"/>
                <a:gd name="connsiteX3" fmla="*/ 5119058 w 5119058"/>
                <a:gd name="connsiteY3" fmla="*/ 1990371 h 3596814"/>
                <a:gd name="connsiteX4" fmla="*/ 5111344 w 5119058"/>
                <a:gd name="connsiteY4" fmla="*/ 1971 h 3596814"/>
                <a:gd name="connsiteX0" fmla="*/ 5132583 w 5140297"/>
                <a:gd name="connsiteY0" fmla="*/ 1971 h 3596814"/>
                <a:gd name="connsiteX1" fmla="*/ 54440 w 5140297"/>
                <a:gd name="connsiteY1" fmla="*/ 1634656 h 3596814"/>
                <a:gd name="connsiteX2" fmla="*/ 255783 w 5140297"/>
                <a:gd name="connsiteY2" fmla="*/ 3594256 h 3596814"/>
                <a:gd name="connsiteX3" fmla="*/ 5140297 w 5140297"/>
                <a:gd name="connsiteY3" fmla="*/ 1990371 h 3596814"/>
                <a:gd name="connsiteX4" fmla="*/ 5132583 w 5140297"/>
                <a:gd name="connsiteY4" fmla="*/ 1971 h 3596814"/>
                <a:gd name="connsiteX0" fmla="*/ 5113688 w 5121402"/>
                <a:gd name="connsiteY0" fmla="*/ 1971 h 3596814"/>
                <a:gd name="connsiteX1" fmla="*/ 35545 w 5121402"/>
                <a:gd name="connsiteY1" fmla="*/ 1634656 h 3596814"/>
                <a:gd name="connsiteX2" fmla="*/ 236888 w 5121402"/>
                <a:gd name="connsiteY2" fmla="*/ 3594256 h 3596814"/>
                <a:gd name="connsiteX3" fmla="*/ 5121402 w 5121402"/>
                <a:gd name="connsiteY3" fmla="*/ 1990371 h 3596814"/>
                <a:gd name="connsiteX4" fmla="*/ 5113688 w 5121402"/>
                <a:gd name="connsiteY4" fmla="*/ 1971 h 3596814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5121402 w 5121402"/>
                <a:gd name="connsiteY3" fmla="*/ 1990371 h 3594256"/>
                <a:gd name="connsiteX4" fmla="*/ 5113688 w 5121402"/>
                <a:gd name="connsiteY4" fmla="*/ 1971 h 3594256"/>
                <a:gd name="connsiteX0" fmla="*/ 5113688 w 5121402"/>
                <a:gd name="connsiteY0" fmla="*/ 1971 h 3611381"/>
                <a:gd name="connsiteX1" fmla="*/ 35545 w 5121402"/>
                <a:gd name="connsiteY1" fmla="*/ 1634656 h 3611381"/>
                <a:gd name="connsiteX2" fmla="*/ 236888 w 5121402"/>
                <a:gd name="connsiteY2" fmla="*/ 3594256 h 3611381"/>
                <a:gd name="connsiteX3" fmla="*/ 1741688 w 5121402"/>
                <a:gd name="connsiteY3" fmla="*/ 2556684 h 3611381"/>
                <a:gd name="connsiteX4" fmla="*/ 5121402 w 5121402"/>
                <a:gd name="connsiteY4" fmla="*/ 1990371 h 3611381"/>
                <a:gd name="connsiteX5" fmla="*/ 5113688 w 5121402"/>
                <a:gd name="connsiteY5" fmla="*/ 1971 h 3611381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741688 w 5121402"/>
                <a:gd name="connsiteY3" fmla="*/ 25566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1 h 3594256"/>
                <a:gd name="connsiteX1" fmla="*/ 35545 w 5121402"/>
                <a:gd name="connsiteY1" fmla="*/ 1634656 h 3594256"/>
                <a:gd name="connsiteX2" fmla="*/ 236888 w 5121402"/>
                <a:gd name="connsiteY2" fmla="*/ 3594256 h 3594256"/>
                <a:gd name="connsiteX3" fmla="*/ 1878488 w 5121402"/>
                <a:gd name="connsiteY3" fmla="*/ 2657484 h 3594256"/>
                <a:gd name="connsiteX4" fmla="*/ 5121402 w 5121402"/>
                <a:gd name="connsiteY4" fmla="*/ 1990371 h 3594256"/>
                <a:gd name="connsiteX5" fmla="*/ 5113688 w 5121402"/>
                <a:gd name="connsiteY5" fmla="*/ 1971 h 359425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9761 h 3612046"/>
                <a:gd name="connsiteX1" fmla="*/ 1273688 w 5121402"/>
                <a:gd name="connsiteY1" fmla="*/ 1026474 h 3612046"/>
                <a:gd name="connsiteX2" fmla="*/ 35545 w 5121402"/>
                <a:gd name="connsiteY2" fmla="*/ 1652446 h 3612046"/>
                <a:gd name="connsiteX3" fmla="*/ 236888 w 5121402"/>
                <a:gd name="connsiteY3" fmla="*/ 3612046 h 3612046"/>
                <a:gd name="connsiteX4" fmla="*/ 1878488 w 5121402"/>
                <a:gd name="connsiteY4" fmla="*/ 2675274 h 3612046"/>
                <a:gd name="connsiteX5" fmla="*/ 5121402 w 5121402"/>
                <a:gd name="connsiteY5" fmla="*/ 2008161 h 3612046"/>
                <a:gd name="connsiteX6" fmla="*/ 5113688 w 5121402"/>
                <a:gd name="connsiteY6" fmla="*/ 19761 h 3612046"/>
                <a:gd name="connsiteX0" fmla="*/ 5113688 w 5121402"/>
                <a:gd name="connsiteY0" fmla="*/ 16110 h 3608395"/>
                <a:gd name="connsiteX1" fmla="*/ 1273688 w 5121402"/>
                <a:gd name="connsiteY1" fmla="*/ 1022823 h 3608395"/>
                <a:gd name="connsiteX2" fmla="*/ 35545 w 5121402"/>
                <a:gd name="connsiteY2" fmla="*/ 1648795 h 3608395"/>
                <a:gd name="connsiteX3" fmla="*/ 236888 w 5121402"/>
                <a:gd name="connsiteY3" fmla="*/ 3608395 h 3608395"/>
                <a:gd name="connsiteX4" fmla="*/ 1878488 w 5121402"/>
                <a:gd name="connsiteY4" fmla="*/ 2671623 h 3608395"/>
                <a:gd name="connsiteX5" fmla="*/ 5121402 w 5121402"/>
                <a:gd name="connsiteY5" fmla="*/ 2004510 h 3608395"/>
                <a:gd name="connsiteX6" fmla="*/ 5113688 w 5121402"/>
                <a:gd name="connsiteY6" fmla="*/ 16110 h 3608395"/>
                <a:gd name="connsiteX0" fmla="*/ 5113688 w 5121402"/>
                <a:gd name="connsiteY0" fmla="*/ 15314 h 3607599"/>
                <a:gd name="connsiteX1" fmla="*/ 1446488 w 5121402"/>
                <a:gd name="connsiteY1" fmla="*/ 1086827 h 3607599"/>
                <a:gd name="connsiteX2" fmla="*/ 35545 w 5121402"/>
                <a:gd name="connsiteY2" fmla="*/ 1647999 h 3607599"/>
                <a:gd name="connsiteX3" fmla="*/ 236888 w 5121402"/>
                <a:gd name="connsiteY3" fmla="*/ 3607599 h 3607599"/>
                <a:gd name="connsiteX4" fmla="*/ 1878488 w 5121402"/>
                <a:gd name="connsiteY4" fmla="*/ 2670827 h 3607599"/>
                <a:gd name="connsiteX5" fmla="*/ 5121402 w 5121402"/>
                <a:gd name="connsiteY5" fmla="*/ 2003714 h 3607599"/>
                <a:gd name="connsiteX6" fmla="*/ 5113688 w 5121402"/>
                <a:gd name="connsiteY6" fmla="*/ 15314 h 3607599"/>
                <a:gd name="connsiteX0" fmla="*/ 5113688 w 5121402"/>
                <a:gd name="connsiteY0" fmla="*/ 14172 h 3606457"/>
                <a:gd name="connsiteX1" fmla="*/ 1446488 w 5121402"/>
                <a:gd name="connsiteY1" fmla="*/ 1085685 h 3606457"/>
                <a:gd name="connsiteX2" fmla="*/ 35545 w 5121402"/>
                <a:gd name="connsiteY2" fmla="*/ 1646857 h 3606457"/>
                <a:gd name="connsiteX3" fmla="*/ 236888 w 5121402"/>
                <a:gd name="connsiteY3" fmla="*/ 3606457 h 3606457"/>
                <a:gd name="connsiteX4" fmla="*/ 1878488 w 5121402"/>
                <a:gd name="connsiteY4" fmla="*/ 2669685 h 3606457"/>
                <a:gd name="connsiteX5" fmla="*/ 5121402 w 5121402"/>
                <a:gd name="connsiteY5" fmla="*/ 2002572 h 3606457"/>
                <a:gd name="connsiteX6" fmla="*/ 5113688 w 5121402"/>
                <a:gd name="connsiteY6" fmla="*/ 14172 h 3606457"/>
                <a:gd name="connsiteX0" fmla="*/ 5113688 w 5121402"/>
                <a:gd name="connsiteY0" fmla="*/ 12031 h 3604316"/>
                <a:gd name="connsiteX1" fmla="*/ 1770488 w 5121402"/>
                <a:gd name="connsiteY1" fmla="*/ 1335544 h 3604316"/>
                <a:gd name="connsiteX2" fmla="*/ 35545 w 5121402"/>
                <a:gd name="connsiteY2" fmla="*/ 1644716 h 3604316"/>
                <a:gd name="connsiteX3" fmla="*/ 236888 w 5121402"/>
                <a:gd name="connsiteY3" fmla="*/ 3604316 h 3604316"/>
                <a:gd name="connsiteX4" fmla="*/ 1878488 w 5121402"/>
                <a:gd name="connsiteY4" fmla="*/ 2667544 h 3604316"/>
                <a:gd name="connsiteX5" fmla="*/ 5121402 w 5121402"/>
                <a:gd name="connsiteY5" fmla="*/ 2000431 h 3604316"/>
                <a:gd name="connsiteX6" fmla="*/ 5113688 w 5121402"/>
                <a:gd name="connsiteY6" fmla="*/ 12031 h 3604316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5121402 w 5121402"/>
                <a:gd name="connsiteY5" fmla="*/ 1999445 h 3603330"/>
                <a:gd name="connsiteX6" fmla="*/ 5113688 w 5121402"/>
                <a:gd name="connsiteY6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56088 w 5121402"/>
                <a:gd name="connsiteY5" fmla="*/ 2536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08088 w 5121402"/>
                <a:gd name="connsiteY5" fmla="*/ 27313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959288 w 5121402"/>
                <a:gd name="connsiteY5" fmla="*/ 24289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4175288 w 5121402"/>
                <a:gd name="connsiteY5" fmla="*/ 28681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880088 w 5121402"/>
                <a:gd name="connsiteY5" fmla="*/ 1521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109688 w 5121402"/>
                <a:gd name="connsiteY5" fmla="*/ 2457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13688 w 5121402"/>
                <a:gd name="connsiteY0" fmla="*/ 11045 h 3603330"/>
                <a:gd name="connsiteX1" fmla="*/ 1770488 w 5121402"/>
                <a:gd name="connsiteY1" fmla="*/ 1334558 h 3603330"/>
                <a:gd name="connsiteX2" fmla="*/ 35545 w 5121402"/>
                <a:gd name="connsiteY2" fmla="*/ 1643730 h 3603330"/>
                <a:gd name="connsiteX3" fmla="*/ 236888 w 5121402"/>
                <a:gd name="connsiteY3" fmla="*/ 3603330 h 3603330"/>
                <a:gd name="connsiteX4" fmla="*/ 1878488 w 5121402"/>
                <a:gd name="connsiteY4" fmla="*/ 2666558 h 3603330"/>
                <a:gd name="connsiteX5" fmla="*/ 3592088 w 5121402"/>
                <a:gd name="connsiteY5" fmla="*/ 1809757 h 3603330"/>
                <a:gd name="connsiteX6" fmla="*/ 5121402 w 5121402"/>
                <a:gd name="connsiteY6" fmla="*/ 1999445 h 3603330"/>
                <a:gd name="connsiteX7" fmla="*/ 5113688 w 5121402"/>
                <a:gd name="connsiteY7" fmla="*/ 11045 h 3603330"/>
                <a:gd name="connsiteX0" fmla="*/ 5120888 w 5121402"/>
                <a:gd name="connsiteY0" fmla="*/ 0 h 3117085"/>
                <a:gd name="connsiteX1" fmla="*/ 1770488 w 5121402"/>
                <a:gd name="connsiteY1" fmla="*/ 848313 h 3117085"/>
                <a:gd name="connsiteX2" fmla="*/ 35545 w 5121402"/>
                <a:gd name="connsiteY2" fmla="*/ 1157485 h 3117085"/>
                <a:gd name="connsiteX3" fmla="*/ 236888 w 5121402"/>
                <a:gd name="connsiteY3" fmla="*/ 3117085 h 3117085"/>
                <a:gd name="connsiteX4" fmla="*/ 1878488 w 5121402"/>
                <a:gd name="connsiteY4" fmla="*/ 2180313 h 3117085"/>
                <a:gd name="connsiteX5" fmla="*/ 3592088 w 5121402"/>
                <a:gd name="connsiteY5" fmla="*/ 1323512 h 3117085"/>
                <a:gd name="connsiteX6" fmla="*/ 5121402 w 5121402"/>
                <a:gd name="connsiteY6" fmla="*/ 1513200 h 3117085"/>
                <a:gd name="connsiteX7" fmla="*/ 5120888 w 5121402"/>
                <a:gd name="connsiteY7" fmla="*/ 0 h 3117085"/>
                <a:gd name="connsiteX0" fmla="*/ 5120888 w 5121402"/>
                <a:gd name="connsiteY0" fmla="*/ 67057 h 3184142"/>
                <a:gd name="connsiteX1" fmla="*/ 1770488 w 5121402"/>
                <a:gd name="connsiteY1" fmla="*/ 915370 h 3184142"/>
                <a:gd name="connsiteX2" fmla="*/ 35545 w 5121402"/>
                <a:gd name="connsiteY2" fmla="*/ 1224542 h 3184142"/>
                <a:gd name="connsiteX3" fmla="*/ 236888 w 5121402"/>
                <a:gd name="connsiteY3" fmla="*/ 3184142 h 3184142"/>
                <a:gd name="connsiteX4" fmla="*/ 1878488 w 5121402"/>
                <a:gd name="connsiteY4" fmla="*/ 2247370 h 3184142"/>
                <a:gd name="connsiteX5" fmla="*/ 3592088 w 5121402"/>
                <a:gd name="connsiteY5" fmla="*/ 1390569 h 3184142"/>
                <a:gd name="connsiteX6" fmla="*/ 5121402 w 5121402"/>
                <a:gd name="connsiteY6" fmla="*/ 1580257 h 3184142"/>
                <a:gd name="connsiteX7" fmla="*/ 5120888 w 5121402"/>
                <a:gd name="connsiteY7" fmla="*/ 67057 h 3184142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68215 h 3185300"/>
                <a:gd name="connsiteX1" fmla="*/ 3476888 w 5121402"/>
                <a:gd name="connsiteY1" fmla="*/ 326127 h 3185300"/>
                <a:gd name="connsiteX2" fmla="*/ 1770488 w 5121402"/>
                <a:gd name="connsiteY2" fmla="*/ 916528 h 3185300"/>
                <a:gd name="connsiteX3" fmla="*/ 35545 w 5121402"/>
                <a:gd name="connsiteY3" fmla="*/ 1225700 h 3185300"/>
                <a:gd name="connsiteX4" fmla="*/ 236888 w 5121402"/>
                <a:gd name="connsiteY4" fmla="*/ 3185300 h 3185300"/>
                <a:gd name="connsiteX5" fmla="*/ 1878488 w 5121402"/>
                <a:gd name="connsiteY5" fmla="*/ 2248528 h 3185300"/>
                <a:gd name="connsiteX6" fmla="*/ 3592088 w 5121402"/>
                <a:gd name="connsiteY6" fmla="*/ 1391727 h 3185300"/>
                <a:gd name="connsiteX7" fmla="*/ 5121402 w 5121402"/>
                <a:gd name="connsiteY7" fmla="*/ 1581415 h 3185300"/>
                <a:gd name="connsiteX8" fmla="*/ 5120888 w 5121402"/>
                <a:gd name="connsiteY8" fmla="*/ 68215 h 3185300"/>
                <a:gd name="connsiteX0" fmla="*/ 5120888 w 5121402"/>
                <a:gd name="connsiteY0" fmla="*/ 93137 h 3210222"/>
                <a:gd name="connsiteX1" fmla="*/ 3109688 w 5121402"/>
                <a:gd name="connsiteY1" fmla="*/ 214249 h 3210222"/>
                <a:gd name="connsiteX2" fmla="*/ 1770488 w 5121402"/>
                <a:gd name="connsiteY2" fmla="*/ 941450 h 3210222"/>
                <a:gd name="connsiteX3" fmla="*/ 35545 w 5121402"/>
                <a:gd name="connsiteY3" fmla="*/ 1250622 h 3210222"/>
                <a:gd name="connsiteX4" fmla="*/ 236888 w 5121402"/>
                <a:gd name="connsiteY4" fmla="*/ 3210222 h 3210222"/>
                <a:gd name="connsiteX5" fmla="*/ 1878488 w 5121402"/>
                <a:gd name="connsiteY5" fmla="*/ 2273450 h 3210222"/>
                <a:gd name="connsiteX6" fmla="*/ 3592088 w 5121402"/>
                <a:gd name="connsiteY6" fmla="*/ 1416649 h 3210222"/>
                <a:gd name="connsiteX7" fmla="*/ 5121402 w 5121402"/>
                <a:gd name="connsiteY7" fmla="*/ 1606337 h 3210222"/>
                <a:gd name="connsiteX8" fmla="*/ 5120888 w 5121402"/>
                <a:gd name="connsiteY8" fmla="*/ 93137 h 3210222"/>
                <a:gd name="connsiteX0" fmla="*/ 5120888 w 5121402"/>
                <a:gd name="connsiteY0" fmla="*/ 99429 h 3216514"/>
                <a:gd name="connsiteX1" fmla="*/ 3109688 w 5121402"/>
                <a:gd name="connsiteY1" fmla="*/ 220541 h 3216514"/>
                <a:gd name="connsiteX2" fmla="*/ 1770488 w 5121402"/>
                <a:gd name="connsiteY2" fmla="*/ 947742 h 3216514"/>
                <a:gd name="connsiteX3" fmla="*/ 35545 w 5121402"/>
                <a:gd name="connsiteY3" fmla="*/ 1256914 h 3216514"/>
                <a:gd name="connsiteX4" fmla="*/ 236888 w 5121402"/>
                <a:gd name="connsiteY4" fmla="*/ 3216514 h 3216514"/>
                <a:gd name="connsiteX5" fmla="*/ 1878488 w 5121402"/>
                <a:gd name="connsiteY5" fmla="*/ 2279742 h 3216514"/>
                <a:gd name="connsiteX6" fmla="*/ 3592088 w 5121402"/>
                <a:gd name="connsiteY6" fmla="*/ 1422941 h 3216514"/>
                <a:gd name="connsiteX7" fmla="*/ 5121402 w 5121402"/>
                <a:gd name="connsiteY7" fmla="*/ 1612629 h 3216514"/>
                <a:gd name="connsiteX8" fmla="*/ 5120888 w 5121402"/>
                <a:gd name="connsiteY8" fmla="*/ 99429 h 3216514"/>
                <a:gd name="connsiteX0" fmla="*/ 5120888 w 5121402"/>
                <a:gd name="connsiteY0" fmla="*/ 93138 h 3210223"/>
                <a:gd name="connsiteX1" fmla="*/ 3109688 w 5121402"/>
                <a:gd name="connsiteY1" fmla="*/ 214250 h 3210223"/>
                <a:gd name="connsiteX2" fmla="*/ 1770488 w 5121402"/>
                <a:gd name="connsiteY2" fmla="*/ 941451 h 3210223"/>
                <a:gd name="connsiteX3" fmla="*/ 35545 w 5121402"/>
                <a:gd name="connsiteY3" fmla="*/ 1250623 h 3210223"/>
                <a:gd name="connsiteX4" fmla="*/ 236888 w 5121402"/>
                <a:gd name="connsiteY4" fmla="*/ 3210223 h 3210223"/>
                <a:gd name="connsiteX5" fmla="*/ 1878488 w 5121402"/>
                <a:gd name="connsiteY5" fmla="*/ 2273451 h 3210223"/>
                <a:gd name="connsiteX6" fmla="*/ 3592088 w 5121402"/>
                <a:gd name="connsiteY6" fmla="*/ 1416650 h 3210223"/>
                <a:gd name="connsiteX7" fmla="*/ 5121402 w 5121402"/>
                <a:gd name="connsiteY7" fmla="*/ 1606338 h 3210223"/>
                <a:gd name="connsiteX8" fmla="*/ 5120888 w 5121402"/>
                <a:gd name="connsiteY8" fmla="*/ 93138 h 3210223"/>
                <a:gd name="connsiteX0" fmla="*/ 5120888 w 5121402"/>
                <a:gd name="connsiteY0" fmla="*/ 80871 h 3197956"/>
                <a:gd name="connsiteX1" fmla="*/ 3282488 w 5121402"/>
                <a:gd name="connsiteY1" fmla="*/ 259583 h 3197956"/>
                <a:gd name="connsiteX2" fmla="*/ 1770488 w 5121402"/>
                <a:gd name="connsiteY2" fmla="*/ 929184 h 3197956"/>
                <a:gd name="connsiteX3" fmla="*/ 35545 w 5121402"/>
                <a:gd name="connsiteY3" fmla="*/ 1238356 h 3197956"/>
                <a:gd name="connsiteX4" fmla="*/ 236888 w 5121402"/>
                <a:gd name="connsiteY4" fmla="*/ 3197956 h 3197956"/>
                <a:gd name="connsiteX5" fmla="*/ 1878488 w 5121402"/>
                <a:gd name="connsiteY5" fmla="*/ 2261184 h 3197956"/>
                <a:gd name="connsiteX6" fmla="*/ 3592088 w 5121402"/>
                <a:gd name="connsiteY6" fmla="*/ 1404383 h 3197956"/>
                <a:gd name="connsiteX7" fmla="*/ 5121402 w 5121402"/>
                <a:gd name="connsiteY7" fmla="*/ 1594071 h 3197956"/>
                <a:gd name="connsiteX8" fmla="*/ 5120888 w 5121402"/>
                <a:gd name="connsiteY8" fmla="*/ 80871 h 3197956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260345 h 3377430"/>
                <a:gd name="connsiteX1" fmla="*/ 3282488 w 5121402"/>
                <a:gd name="connsiteY1" fmla="*/ 439057 h 3377430"/>
                <a:gd name="connsiteX2" fmla="*/ 1770488 w 5121402"/>
                <a:gd name="connsiteY2" fmla="*/ 1108658 h 3377430"/>
                <a:gd name="connsiteX3" fmla="*/ 35545 w 5121402"/>
                <a:gd name="connsiteY3" fmla="*/ 1417830 h 3377430"/>
                <a:gd name="connsiteX4" fmla="*/ 236888 w 5121402"/>
                <a:gd name="connsiteY4" fmla="*/ 3377430 h 3377430"/>
                <a:gd name="connsiteX5" fmla="*/ 1878488 w 5121402"/>
                <a:gd name="connsiteY5" fmla="*/ 2440658 h 3377430"/>
                <a:gd name="connsiteX6" fmla="*/ 3592088 w 5121402"/>
                <a:gd name="connsiteY6" fmla="*/ 1583857 h 3377430"/>
                <a:gd name="connsiteX7" fmla="*/ 5121402 w 5121402"/>
                <a:gd name="connsiteY7" fmla="*/ 1773545 h 3377430"/>
                <a:gd name="connsiteX8" fmla="*/ 5120888 w 5121402"/>
                <a:gd name="connsiteY8" fmla="*/ 260345 h 3377430"/>
                <a:gd name="connsiteX0" fmla="*/ 5120888 w 5121402"/>
                <a:gd name="connsiteY0" fmla="*/ 319272 h 3436357"/>
                <a:gd name="connsiteX1" fmla="*/ 3282488 w 5121402"/>
                <a:gd name="connsiteY1" fmla="*/ 497984 h 3436357"/>
                <a:gd name="connsiteX2" fmla="*/ 1770488 w 5121402"/>
                <a:gd name="connsiteY2" fmla="*/ 1167585 h 3436357"/>
                <a:gd name="connsiteX3" fmla="*/ 35545 w 5121402"/>
                <a:gd name="connsiteY3" fmla="*/ 1476757 h 3436357"/>
                <a:gd name="connsiteX4" fmla="*/ 236888 w 5121402"/>
                <a:gd name="connsiteY4" fmla="*/ 3436357 h 3436357"/>
                <a:gd name="connsiteX5" fmla="*/ 1878488 w 5121402"/>
                <a:gd name="connsiteY5" fmla="*/ 2499585 h 3436357"/>
                <a:gd name="connsiteX6" fmla="*/ 3592088 w 5121402"/>
                <a:gd name="connsiteY6" fmla="*/ 1642784 h 3436357"/>
                <a:gd name="connsiteX7" fmla="*/ 5121402 w 5121402"/>
                <a:gd name="connsiteY7" fmla="*/ 1832472 h 3436357"/>
                <a:gd name="connsiteX8" fmla="*/ 5120888 w 5121402"/>
                <a:gd name="connsiteY8" fmla="*/ 319272 h 3436357"/>
                <a:gd name="connsiteX0" fmla="*/ 5135176 w 5135183"/>
                <a:gd name="connsiteY0" fmla="*/ 21333 h 4510018"/>
                <a:gd name="connsiteX1" fmla="*/ 3282488 w 5135183"/>
                <a:gd name="connsiteY1" fmla="*/ 1571645 h 4510018"/>
                <a:gd name="connsiteX2" fmla="*/ 1770488 w 5135183"/>
                <a:gd name="connsiteY2" fmla="*/ 2241246 h 4510018"/>
                <a:gd name="connsiteX3" fmla="*/ 35545 w 5135183"/>
                <a:gd name="connsiteY3" fmla="*/ 2550418 h 4510018"/>
                <a:gd name="connsiteX4" fmla="*/ 236888 w 5135183"/>
                <a:gd name="connsiteY4" fmla="*/ 4510018 h 4510018"/>
                <a:gd name="connsiteX5" fmla="*/ 1878488 w 5135183"/>
                <a:gd name="connsiteY5" fmla="*/ 3573246 h 4510018"/>
                <a:gd name="connsiteX6" fmla="*/ 3592088 w 5135183"/>
                <a:gd name="connsiteY6" fmla="*/ 2716445 h 4510018"/>
                <a:gd name="connsiteX7" fmla="*/ 5121402 w 5135183"/>
                <a:gd name="connsiteY7" fmla="*/ 2906133 h 4510018"/>
                <a:gd name="connsiteX8" fmla="*/ 5135176 w 5135183"/>
                <a:gd name="connsiteY8" fmla="*/ 21333 h 4510018"/>
                <a:gd name="connsiteX0" fmla="*/ 5135176 w 5135183"/>
                <a:gd name="connsiteY0" fmla="*/ 42181 h 4530866"/>
                <a:gd name="connsiteX1" fmla="*/ 3725401 w 5135183"/>
                <a:gd name="connsiteY1" fmla="*/ 820968 h 4530866"/>
                <a:gd name="connsiteX2" fmla="*/ 1770488 w 5135183"/>
                <a:gd name="connsiteY2" fmla="*/ 2262094 h 4530866"/>
                <a:gd name="connsiteX3" fmla="*/ 35545 w 5135183"/>
                <a:gd name="connsiteY3" fmla="*/ 2571266 h 4530866"/>
                <a:gd name="connsiteX4" fmla="*/ 236888 w 5135183"/>
                <a:gd name="connsiteY4" fmla="*/ 4530866 h 4530866"/>
                <a:gd name="connsiteX5" fmla="*/ 1878488 w 5135183"/>
                <a:gd name="connsiteY5" fmla="*/ 3594094 h 4530866"/>
                <a:gd name="connsiteX6" fmla="*/ 3592088 w 5135183"/>
                <a:gd name="connsiteY6" fmla="*/ 2737293 h 4530866"/>
                <a:gd name="connsiteX7" fmla="*/ 5121402 w 5135183"/>
                <a:gd name="connsiteY7" fmla="*/ 2926981 h 4530866"/>
                <a:gd name="connsiteX8" fmla="*/ 5135176 w 5135183"/>
                <a:gd name="connsiteY8" fmla="*/ 42181 h 4530866"/>
                <a:gd name="connsiteX0" fmla="*/ 5244544 w 5244551"/>
                <a:gd name="connsiteY0" fmla="*/ 42181 h 4530866"/>
                <a:gd name="connsiteX1" fmla="*/ 3834769 w 5244551"/>
                <a:gd name="connsiteY1" fmla="*/ 820968 h 4530866"/>
                <a:gd name="connsiteX2" fmla="*/ 1879856 w 5244551"/>
                <a:gd name="connsiteY2" fmla="*/ 2262094 h 4530866"/>
                <a:gd name="connsiteX3" fmla="*/ 16326 w 5244551"/>
                <a:gd name="connsiteY3" fmla="*/ 1499704 h 4530866"/>
                <a:gd name="connsiteX4" fmla="*/ 346256 w 5244551"/>
                <a:gd name="connsiteY4" fmla="*/ 4530866 h 4530866"/>
                <a:gd name="connsiteX5" fmla="*/ 1987856 w 5244551"/>
                <a:gd name="connsiteY5" fmla="*/ 3594094 h 4530866"/>
                <a:gd name="connsiteX6" fmla="*/ 3701456 w 5244551"/>
                <a:gd name="connsiteY6" fmla="*/ 2737293 h 4530866"/>
                <a:gd name="connsiteX7" fmla="*/ 5230770 w 5244551"/>
                <a:gd name="connsiteY7" fmla="*/ 2926981 h 4530866"/>
                <a:gd name="connsiteX8" fmla="*/ 5244544 w 5244551"/>
                <a:gd name="connsiteY8" fmla="*/ 42181 h 4530866"/>
                <a:gd name="connsiteX0" fmla="*/ 5244544 w 5244551"/>
                <a:gd name="connsiteY0" fmla="*/ 36828 h 4525513"/>
                <a:gd name="connsiteX1" fmla="*/ 3834769 w 5244551"/>
                <a:gd name="connsiteY1" fmla="*/ 815615 h 4525513"/>
                <a:gd name="connsiteX2" fmla="*/ 2079881 w 5244551"/>
                <a:gd name="connsiteY2" fmla="*/ 1528079 h 4525513"/>
                <a:gd name="connsiteX3" fmla="*/ 16326 w 5244551"/>
                <a:gd name="connsiteY3" fmla="*/ 1494351 h 4525513"/>
                <a:gd name="connsiteX4" fmla="*/ 346256 w 5244551"/>
                <a:gd name="connsiteY4" fmla="*/ 4525513 h 4525513"/>
                <a:gd name="connsiteX5" fmla="*/ 1987856 w 5244551"/>
                <a:gd name="connsiteY5" fmla="*/ 3588741 h 4525513"/>
                <a:gd name="connsiteX6" fmla="*/ 3701456 w 5244551"/>
                <a:gd name="connsiteY6" fmla="*/ 2731940 h 4525513"/>
                <a:gd name="connsiteX7" fmla="*/ 5230770 w 5244551"/>
                <a:gd name="connsiteY7" fmla="*/ 2921628 h 4525513"/>
                <a:gd name="connsiteX8" fmla="*/ 5244544 w 5244551"/>
                <a:gd name="connsiteY8" fmla="*/ 36828 h 4525513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1987856 w 5244551"/>
                <a:gd name="connsiteY5" fmla="*/ 3909430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01456 w 5244551"/>
                <a:gd name="connsiteY6" fmla="*/ 3052629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715744 w 5244551"/>
                <a:gd name="connsiteY6" fmla="*/ 2238242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345043 w 5244551"/>
                <a:gd name="connsiteY5" fmla="*/ 3495093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658594 w 5244551"/>
                <a:gd name="connsiteY6" fmla="*/ 1909630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  <a:gd name="connsiteX0" fmla="*/ 5244544 w 5244551"/>
                <a:gd name="connsiteY0" fmla="*/ 357517 h 4846202"/>
                <a:gd name="connsiteX1" fmla="*/ 3706181 w 5244551"/>
                <a:gd name="connsiteY1" fmla="*/ 93316 h 4846202"/>
                <a:gd name="connsiteX2" fmla="*/ 2079881 w 5244551"/>
                <a:gd name="connsiteY2" fmla="*/ 1848768 h 4846202"/>
                <a:gd name="connsiteX3" fmla="*/ 16326 w 5244551"/>
                <a:gd name="connsiteY3" fmla="*/ 1815040 h 4846202"/>
                <a:gd name="connsiteX4" fmla="*/ 346256 w 5244551"/>
                <a:gd name="connsiteY4" fmla="*/ 4846202 h 4846202"/>
                <a:gd name="connsiteX5" fmla="*/ 2559356 w 5244551"/>
                <a:gd name="connsiteY5" fmla="*/ 3452230 h 4846202"/>
                <a:gd name="connsiteX6" fmla="*/ 3715744 w 5244551"/>
                <a:gd name="connsiteY6" fmla="*/ 1981068 h 4846202"/>
                <a:gd name="connsiteX7" fmla="*/ 5230770 w 5244551"/>
                <a:gd name="connsiteY7" fmla="*/ 3242317 h 4846202"/>
                <a:gd name="connsiteX8" fmla="*/ 5244544 w 5244551"/>
                <a:gd name="connsiteY8" fmla="*/ 357517 h 484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44551" h="4846202">
                  <a:moveTo>
                    <a:pt x="5244544" y="357517"/>
                  </a:moveTo>
                  <a:cubicBezTo>
                    <a:pt x="4970458" y="148302"/>
                    <a:pt x="4233625" y="-155226"/>
                    <a:pt x="3706181" y="93316"/>
                  </a:cubicBezTo>
                  <a:cubicBezTo>
                    <a:pt x="3178737" y="341858"/>
                    <a:pt x="2694857" y="1561814"/>
                    <a:pt x="2079881" y="1848768"/>
                  </a:cubicBezTo>
                  <a:cubicBezTo>
                    <a:pt x="1464905" y="2135722"/>
                    <a:pt x="189126" y="1384111"/>
                    <a:pt x="16326" y="1815040"/>
                  </a:cubicBezTo>
                  <a:cubicBezTo>
                    <a:pt x="-47674" y="2248154"/>
                    <a:pt x="79413" y="4215716"/>
                    <a:pt x="346256" y="4846202"/>
                  </a:cubicBezTo>
                  <a:cubicBezTo>
                    <a:pt x="750988" y="3241610"/>
                    <a:pt x="1997775" y="3929752"/>
                    <a:pt x="2559356" y="3452230"/>
                  </a:cubicBezTo>
                  <a:cubicBezTo>
                    <a:pt x="3120937" y="2974708"/>
                    <a:pt x="3270508" y="2016054"/>
                    <a:pt x="3715744" y="1981068"/>
                  </a:cubicBezTo>
                  <a:cubicBezTo>
                    <a:pt x="4160980" y="1946083"/>
                    <a:pt x="4107170" y="2460902"/>
                    <a:pt x="5230770" y="3242317"/>
                  </a:cubicBezTo>
                  <a:cubicBezTo>
                    <a:pt x="5226398" y="1255817"/>
                    <a:pt x="5244987" y="2327203"/>
                    <a:pt x="5244544" y="35751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36000">
                  <a:schemeClr val="accent1">
                    <a:lumMod val="90000"/>
                    <a:lumOff val="10000"/>
                    <a:alpha val="90251"/>
                  </a:schemeClr>
                </a:gs>
                <a:gs pos="53000">
                  <a:schemeClr val="tx2"/>
                </a:gs>
              </a:gsLst>
              <a:lin ang="11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A271BEFE-B642-284E-88E8-039B566DAFF5}"/>
              </a:ext>
            </a:extLst>
          </p:cNvPr>
          <p:cNvSpPr/>
          <p:nvPr userDrawn="1"/>
        </p:nvSpPr>
        <p:spPr>
          <a:xfrm flipH="1">
            <a:off x="0" y="0"/>
            <a:ext cx="4079875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1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E622E9-559C-FF42-8C7E-F3643839F5C5}"/>
              </a:ext>
            </a:extLst>
          </p:cNvPr>
          <p:cNvGrpSpPr/>
          <p:nvPr userDrawn="1"/>
        </p:nvGrpSpPr>
        <p:grpSpPr>
          <a:xfrm>
            <a:off x="516626" y="5968871"/>
            <a:ext cx="2438853" cy="549709"/>
            <a:chOff x="9237862" y="5962857"/>
            <a:chExt cx="2438853" cy="549709"/>
          </a:xfrm>
        </p:grpSpPr>
        <p:pic>
          <p:nvPicPr>
            <p:cNvPr id="5" name="Picture 4" descr="Logo, icon&#10;&#10;Description automatically generated">
              <a:extLst>
                <a:ext uri="{FF2B5EF4-FFF2-40B4-BE49-F238E27FC236}">
                  <a16:creationId xmlns:a16="http://schemas.microsoft.com/office/drawing/2014/main" id="{2628770B-A2C4-8142-8D0D-351DC1895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7862" y="5962857"/>
              <a:ext cx="553355" cy="549709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E8189FE-DBF6-B248-BAF3-150AD9B45D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825" y="6070012"/>
              <a:ext cx="1646890" cy="335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5876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p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556915-0C7C-8447-A90F-C03C35CF18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9175" y="97210"/>
            <a:ext cx="6019800" cy="666358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picture here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C1BCE5A-2E74-F847-BB7E-E7D94FDF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" y="765175"/>
            <a:ext cx="5090330" cy="135635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8D70FF6-2CF8-F34C-A8C7-847473DB07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0" y="2549525"/>
            <a:ext cx="5090330" cy="37068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77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p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2A14-B4A8-2943-AB13-8AB04758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40" y="765175"/>
            <a:ext cx="5098587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0C746A-C16A-A649-B3DC-21187F0C7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8102" y="2549525"/>
            <a:ext cx="5098587" cy="37068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5F7F6F65-C0AA-6D49-9ACA-77DB9A164F5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200" y="97210"/>
            <a:ext cx="6019800" cy="666358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picture here</a:t>
            </a:r>
          </a:p>
        </p:txBody>
      </p:sp>
    </p:spTree>
    <p:extLst>
      <p:ext uri="{BB962C8B-B14F-4D97-AF65-F5344CB8AC3E}">
        <p14:creationId xmlns:p14="http://schemas.microsoft.com/office/powerpoint/2010/main" val="3560951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DB702DA-5FDB-AC48-96F8-8C5F0E337C83}"/>
              </a:ext>
            </a:extLst>
          </p:cNvPr>
          <p:cNvSpPr/>
          <p:nvPr userDrawn="1"/>
        </p:nvSpPr>
        <p:spPr>
          <a:xfrm>
            <a:off x="0" y="6337035"/>
            <a:ext cx="12192000" cy="520965"/>
          </a:xfrm>
          <a:prstGeom prst="rect">
            <a:avLst/>
          </a:prstGeom>
          <a:solidFill>
            <a:srgbClr val="1F39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05636C-3535-CA41-9669-2268AA7C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5B11B-12B9-A747-95AF-B51F11B4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F9BEA-01BA-8847-822A-5CA1B5FBA9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D4DE5-0465-9D4D-9A7D-798B2B4A9FE4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B3FBA-BFA9-D64F-8AD2-8C64BF300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71BF9-CE2C-0549-A582-AAD9C4E5F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B6BB6-606D-A345-9FF1-C3E16C5CD6FC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17E582-4B71-284E-8099-71E50B8E559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743" y="6337035"/>
            <a:ext cx="1785257" cy="52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4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1" r:id="rId3"/>
    <p:sldLayoutId id="2147483662" r:id="rId4"/>
    <p:sldLayoutId id="2147483671" r:id="rId5"/>
    <p:sldLayoutId id="2147483663" r:id="rId6"/>
    <p:sldLayoutId id="2147483672" r:id="rId7"/>
    <p:sldLayoutId id="2147483669" r:id="rId8"/>
    <p:sldLayoutId id="2147483670" r:id="rId9"/>
    <p:sldLayoutId id="2147483665" r:id="rId10"/>
    <p:sldLayoutId id="2147483668" r:id="rId11"/>
    <p:sldLayoutId id="2147483667" r:id="rId12"/>
    <p:sldLayoutId id="2147483655" r:id="rId13"/>
    <p:sldLayoutId id="2147483659" r:id="rId14"/>
    <p:sldLayoutId id="214748366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DB702DA-5FDB-AC48-96F8-8C5F0E337C83}"/>
              </a:ext>
            </a:extLst>
          </p:cNvPr>
          <p:cNvSpPr/>
          <p:nvPr userDrawn="1"/>
        </p:nvSpPr>
        <p:spPr>
          <a:xfrm>
            <a:off x="0" y="6337035"/>
            <a:ext cx="12192000" cy="520965"/>
          </a:xfrm>
          <a:prstGeom prst="rect">
            <a:avLst/>
          </a:prstGeom>
          <a:solidFill>
            <a:srgbClr val="1F39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05636C-3535-CA41-9669-2268AA7C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5B11B-12B9-A747-95AF-B51F11B4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F9BEA-01BA-8847-822A-5CA1B5FBA9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D4DE5-0465-9D4D-9A7D-798B2B4A9FE4}" type="datetimeFigureOut">
              <a:rPr lang="fi-FI" smtClean="0"/>
              <a:t>4.8.2026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B3FBA-BFA9-D64F-8AD2-8C64BF300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71BF9-CE2C-0549-A582-AAD9C4E5F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B6BB6-606D-A345-9FF1-C3E16C5CD6FC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17E582-4B71-284E-8099-71E50B8E559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6743" y="6337035"/>
            <a:ext cx="1785257" cy="52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sv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emf"/><Relationship Id="rId2" Type="http://schemas.openxmlformats.org/officeDocument/2006/relationships/image" Target="../media/image6.png"/><Relationship Id="rId16" Type="http://schemas.openxmlformats.org/officeDocument/2006/relationships/image" Target="../media/image27.png"/><Relationship Id="rId20" Type="http://schemas.openxmlformats.org/officeDocument/2006/relationships/image" Target="../media/image31.jpe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jpeg"/><Relationship Id="rId10" Type="http://schemas.openxmlformats.org/officeDocument/2006/relationships/image" Target="../media/image21.jpeg"/><Relationship Id="rId19" Type="http://schemas.openxmlformats.org/officeDocument/2006/relationships/image" Target="../media/image30.png"/><Relationship Id="rId31" Type="http://schemas.openxmlformats.org/officeDocument/2006/relationships/image" Target="../media/image42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Relationship Id="rId22" Type="http://schemas.openxmlformats.org/officeDocument/2006/relationships/image" Target="../media/image33.jpeg"/><Relationship Id="rId27" Type="http://schemas.openxmlformats.org/officeDocument/2006/relationships/image" Target="../media/image38.jpeg"/><Relationship Id="rId30" Type="http://schemas.openxmlformats.org/officeDocument/2006/relationships/image" Target="../media/image41.svg"/><Relationship Id="rId8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hyperlink" Target="mailto:sanni.remonen@its-finland.fi" TargetMode="External"/><Relationship Id="rId4" Type="http://schemas.openxmlformats.org/officeDocument/2006/relationships/hyperlink" Target="http://www.its-finland.f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96">
            <a:extLst>
              <a:ext uri="{FF2B5EF4-FFF2-40B4-BE49-F238E27FC236}">
                <a16:creationId xmlns:a16="http://schemas.microsoft.com/office/drawing/2014/main" id="{FA5C3136-0052-A6B3-28B3-C670C77EDEE8}"/>
              </a:ext>
            </a:extLst>
          </p:cNvPr>
          <p:cNvSpPr/>
          <p:nvPr/>
        </p:nvSpPr>
        <p:spPr>
          <a:xfrm>
            <a:off x="-1600255" y="-1578235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44000">
                <a:srgbClr val="ACD5D8">
                  <a:alpha val="50000"/>
                </a:srgbClr>
              </a:gs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chemeClr val="accent4">
                  <a:alpha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98" name="Picture 97" descr="A black and blue logo&#10;&#10;Description automatically generated">
            <a:extLst>
              <a:ext uri="{FF2B5EF4-FFF2-40B4-BE49-F238E27FC236}">
                <a16:creationId xmlns:a16="http://schemas.microsoft.com/office/drawing/2014/main" id="{2D12ED30-4232-6A5F-6F0C-97527876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4F51FB-3FED-B465-65E8-9574A5D1EEDF}"/>
              </a:ext>
            </a:extLst>
          </p:cNvPr>
          <p:cNvSpPr txBox="1"/>
          <p:nvPr/>
        </p:nvSpPr>
        <p:spPr>
          <a:xfrm>
            <a:off x="839416" y="2608286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4400" b="1"/>
              <a:t>Be part of the next story: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AF143C-C010-009E-FB18-9D07DAC35318}"/>
              </a:ext>
            </a:extLst>
          </p:cNvPr>
          <p:cNvSpPr txBox="1"/>
          <p:nvPr/>
        </p:nvSpPr>
        <p:spPr>
          <a:xfrm>
            <a:off x="867221" y="571526"/>
            <a:ext cx="1041412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FI" sz="4400" b="1"/>
              <a:t>The best stories and greatest connections </a:t>
            </a:r>
            <a:br>
              <a:rPr lang="en-FI" sz="4400" b="1"/>
            </a:br>
            <a:r>
              <a:rPr lang="fi-FI" sz="4400" b="1"/>
              <a:t>form in </a:t>
            </a:r>
            <a:r>
              <a:rPr lang="fi-FI" sz="4400" b="1">
                <a:solidFill>
                  <a:srgbClr val="EF5200"/>
                </a:solidFill>
              </a:rPr>
              <a:t>exciting environments</a:t>
            </a:r>
            <a:r>
              <a:rPr lang="en-FI" sz="4400" b="1"/>
              <a:t>. 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C8418-6E3F-EEB0-CD57-03FC1D92EF93}"/>
              </a:ext>
            </a:extLst>
          </p:cNvPr>
          <p:cNvSpPr txBox="1"/>
          <p:nvPr/>
        </p:nvSpPr>
        <p:spPr>
          <a:xfrm>
            <a:off x="839416" y="3185922"/>
            <a:ext cx="1038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7200" b="1">
                <a:solidFill>
                  <a:srgbClr val="EF5200"/>
                </a:solidFill>
              </a:rPr>
              <a:t>Nordic+ goes Birmingham</a:t>
            </a:r>
          </a:p>
        </p:txBody>
      </p:sp>
    </p:spTree>
    <p:extLst>
      <p:ext uri="{BB962C8B-B14F-4D97-AF65-F5344CB8AC3E}">
        <p14:creationId xmlns:p14="http://schemas.microsoft.com/office/powerpoint/2010/main" val="791698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715C78-3956-57D3-645C-BD8E05756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17023"/>
            <a:ext cx="7772400" cy="422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43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A07385F-D4EA-4F71-6135-859220D6BCB3}"/>
              </a:ext>
            </a:extLst>
          </p:cNvPr>
          <p:cNvGrpSpPr/>
          <p:nvPr/>
        </p:nvGrpSpPr>
        <p:grpSpPr>
          <a:xfrm>
            <a:off x="-1600261" y="-1578235"/>
            <a:ext cx="14376428" cy="8676651"/>
            <a:chOff x="-1600261" y="-1578235"/>
            <a:chExt cx="14376428" cy="8676651"/>
          </a:xfrm>
          <a:solidFill>
            <a:schemeClr val="accent4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D36D89E-5E63-E05A-CCCC-2D73D33D11D8}"/>
                </a:ext>
              </a:extLst>
            </p:cNvPr>
            <p:cNvSpPr/>
            <p:nvPr/>
          </p:nvSpPr>
          <p:spPr>
            <a:xfrm>
              <a:off x="263352" y="3933056"/>
              <a:ext cx="1728192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D11F83D-1D0D-DFEE-BB4E-0D497C3F6464}"/>
                </a:ext>
              </a:extLst>
            </p:cNvPr>
            <p:cNvSpPr/>
            <p:nvPr/>
          </p:nvSpPr>
          <p:spPr>
            <a:xfrm>
              <a:off x="2055576" y="3823328"/>
              <a:ext cx="1510584" cy="287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C42F87B-3A15-F951-EA0E-781292058CB6}"/>
                </a:ext>
              </a:extLst>
            </p:cNvPr>
            <p:cNvSpPr/>
            <p:nvPr/>
          </p:nvSpPr>
          <p:spPr>
            <a:xfrm>
              <a:off x="3643168" y="3808448"/>
              <a:ext cx="1181400" cy="25226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B90156D-490A-458A-66F0-6337105BC241}"/>
                </a:ext>
              </a:extLst>
            </p:cNvPr>
            <p:cNvSpPr/>
            <p:nvPr/>
          </p:nvSpPr>
          <p:spPr>
            <a:xfrm>
              <a:off x="4901576" y="3793568"/>
              <a:ext cx="965408" cy="2226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89658D-8218-CCCB-35AE-B0EFC454D07E}"/>
                </a:ext>
              </a:extLst>
            </p:cNvPr>
            <p:cNvSpPr/>
            <p:nvPr/>
          </p:nvSpPr>
          <p:spPr>
            <a:xfrm>
              <a:off x="5977512" y="3645024"/>
              <a:ext cx="838568" cy="1994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8F2873-14C2-1361-172F-798D14DD8F44}"/>
                </a:ext>
              </a:extLst>
            </p:cNvPr>
            <p:cNvSpPr/>
            <p:nvPr/>
          </p:nvSpPr>
          <p:spPr>
            <a:xfrm>
              <a:off x="6926609" y="3413382"/>
              <a:ext cx="681560" cy="18047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95E97B2-3B2E-8395-9999-5023EC6C4899}"/>
                </a:ext>
              </a:extLst>
            </p:cNvPr>
            <p:cNvSpPr/>
            <p:nvPr/>
          </p:nvSpPr>
          <p:spPr>
            <a:xfrm>
              <a:off x="7691923" y="3212976"/>
              <a:ext cx="564318" cy="1707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D7B91D3-D7BE-B63B-42C5-67D0338AF978}"/>
                </a:ext>
              </a:extLst>
            </p:cNvPr>
            <p:cNvSpPr/>
            <p:nvPr/>
          </p:nvSpPr>
          <p:spPr>
            <a:xfrm>
              <a:off x="8318088" y="2964498"/>
              <a:ext cx="564318" cy="1707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53DA008-EB41-8C37-6971-8A93BE4FB06A}"/>
                </a:ext>
              </a:extLst>
            </p:cNvPr>
            <p:cNvSpPr/>
            <p:nvPr/>
          </p:nvSpPr>
          <p:spPr>
            <a:xfrm>
              <a:off x="8944253" y="2882348"/>
              <a:ext cx="464115" cy="15647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99498E-BC66-1BBD-976C-9F959F131967}"/>
                </a:ext>
              </a:extLst>
            </p:cNvPr>
            <p:cNvSpPr/>
            <p:nvPr/>
          </p:nvSpPr>
          <p:spPr>
            <a:xfrm>
              <a:off x="9500425" y="2882347"/>
              <a:ext cx="472959" cy="159458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3274879-70B8-1533-E73C-2D88A49A1666}"/>
                </a:ext>
              </a:extLst>
            </p:cNvPr>
            <p:cNvSpPr/>
            <p:nvPr/>
          </p:nvSpPr>
          <p:spPr>
            <a:xfrm>
              <a:off x="10057016" y="2902225"/>
              <a:ext cx="564318" cy="1707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F33E132-9343-F2F8-A86C-8AF3C9AD4D08}"/>
                </a:ext>
              </a:extLst>
            </p:cNvPr>
            <p:cNvSpPr/>
            <p:nvPr/>
          </p:nvSpPr>
          <p:spPr>
            <a:xfrm>
              <a:off x="10691716" y="2996952"/>
              <a:ext cx="681560" cy="1800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1D6696C-02DE-2AAD-8303-A98974A5A0B1}"/>
                </a:ext>
              </a:extLst>
            </p:cNvPr>
            <p:cNvSpPr/>
            <p:nvPr/>
          </p:nvSpPr>
          <p:spPr>
            <a:xfrm>
              <a:off x="11428870" y="3212976"/>
              <a:ext cx="829946" cy="20096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DEC53D8-F2A9-EB62-081C-93711DF1D4BA}"/>
                </a:ext>
              </a:extLst>
            </p:cNvPr>
            <p:cNvSpPr/>
            <p:nvPr/>
          </p:nvSpPr>
          <p:spPr>
            <a:xfrm>
              <a:off x="-708368" y="1247086"/>
              <a:ext cx="1728192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CA09DDE-9529-C5CB-C18C-F8EE0BAAA9CB}"/>
                </a:ext>
              </a:extLst>
            </p:cNvPr>
            <p:cNvSpPr/>
            <p:nvPr/>
          </p:nvSpPr>
          <p:spPr>
            <a:xfrm>
              <a:off x="-1600261" y="4002072"/>
              <a:ext cx="1728192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E1BFE2-4F70-81A9-C4BF-889FBA506086}"/>
                </a:ext>
              </a:extLst>
            </p:cNvPr>
            <p:cNvSpPr/>
            <p:nvPr/>
          </p:nvSpPr>
          <p:spPr>
            <a:xfrm>
              <a:off x="1155245" y="1259814"/>
              <a:ext cx="1601906" cy="287008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BE6C59-34B8-1CF8-0F08-B2F6572218FB}"/>
                </a:ext>
              </a:extLst>
            </p:cNvPr>
            <p:cNvSpPr/>
            <p:nvPr/>
          </p:nvSpPr>
          <p:spPr>
            <a:xfrm>
              <a:off x="2840798" y="1259814"/>
              <a:ext cx="1420825" cy="280666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A38BA69-F08F-A089-5499-3E71748451FC}"/>
                </a:ext>
              </a:extLst>
            </p:cNvPr>
            <p:cNvSpPr/>
            <p:nvPr/>
          </p:nvSpPr>
          <p:spPr>
            <a:xfrm>
              <a:off x="4315231" y="1391666"/>
              <a:ext cx="965408" cy="26257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6732433-247B-2524-47D8-CFA231704BBB}"/>
                </a:ext>
              </a:extLst>
            </p:cNvPr>
            <p:cNvSpPr/>
            <p:nvPr/>
          </p:nvSpPr>
          <p:spPr>
            <a:xfrm>
              <a:off x="5364271" y="1605470"/>
              <a:ext cx="962959" cy="23545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3969C8B-AD90-A524-5EDD-ED10FCD69B82}"/>
                </a:ext>
              </a:extLst>
            </p:cNvPr>
            <p:cNvSpPr/>
            <p:nvPr/>
          </p:nvSpPr>
          <p:spPr>
            <a:xfrm>
              <a:off x="6418566" y="1639843"/>
              <a:ext cx="721288" cy="21686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E187BE-63C6-A4DD-DC9E-644559DF8AB2}"/>
                </a:ext>
              </a:extLst>
            </p:cNvPr>
            <p:cNvSpPr/>
            <p:nvPr/>
          </p:nvSpPr>
          <p:spPr>
            <a:xfrm>
              <a:off x="7214632" y="1625995"/>
              <a:ext cx="681560" cy="18489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77BBA69-551E-84AA-9A81-C934377A993D}"/>
                </a:ext>
              </a:extLst>
            </p:cNvPr>
            <p:cNvSpPr/>
            <p:nvPr/>
          </p:nvSpPr>
          <p:spPr>
            <a:xfrm>
              <a:off x="7951786" y="1605470"/>
              <a:ext cx="544746" cy="16131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F24857A-423D-6636-E04B-ED0BD13165A3}"/>
                </a:ext>
              </a:extLst>
            </p:cNvPr>
            <p:cNvSpPr/>
            <p:nvPr/>
          </p:nvSpPr>
          <p:spPr>
            <a:xfrm>
              <a:off x="8586487" y="1633821"/>
              <a:ext cx="540312" cy="14342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2231B10-5729-3E4F-B36D-3CA1C78977A5}"/>
                </a:ext>
              </a:extLst>
            </p:cNvPr>
            <p:cNvSpPr/>
            <p:nvPr/>
          </p:nvSpPr>
          <p:spPr>
            <a:xfrm>
              <a:off x="9192344" y="1580033"/>
              <a:ext cx="544746" cy="14342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A0F5F44-F68A-65A3-30FE-FD5B38F985D7}"/>
                </a:ext>
              </a:extLst>
            </p:cNvPr>
            <p:cNvSpPr/>
            <p:nvPr/>
          </p:nvSpPr>
          <p:spPr>
            <a:xfrm>
              <a:off x="9780587" y="1633821"/>
              <a:ext cx="544746" cy="14342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3A10503-66E8-4772-3514-118EA875F952}"/>
                </a:ext>
              </a:extLst>
            </p:cNvPr>
            <p:cNvSpPr/>
            <p:nvPr/>
          </p:nvSpPr>
          <p:spPr>
            <a:xfrm>
              <a:off x="10412555" y="1580033"/>
              <a:ext cx="564318" cy="15491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3CA5DD8-5066-E536-F7F6-B6F441233BB2}"/>
                </a:ext>
              </a:extLst>
            </p:cNvPr>
            <p:cNvSpPr/>
            <p:nvPr/>
          </p:nvSpPr>
          <p:spPr>
            <a:xfrm>
              <a:off x="11064095" y="1447984"/>
              <a:ext cx="829945" cy="18059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31E2B6B-61E8-C0D4-4DC8-D196940302E9}"/>
                </a:ext>
              </a:extLst>
            </p:cNvPr>
            <p:cNvSpPr/>
            <p:nvPr/>
          </p:nvSpPr>
          <p:spPr>
            <a:xfrm>
              <a:off x="11946222" y="1259814"/>
              <a:ext cx="829945" cy="2198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94E40D7-FFB1-2341-E59B-7852BAF7B615}"/>
                </a:ext>
              </a:extLst>
            </p:cNvPr>
            <p:cNvSpPr/>
            <p:nvPr/>
          </p:nvSpPr>
          <p:spPr>
            <a:xfrm>
              <a:off x="354754" y="-1463935"/>
              <a:ext cx="1493276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4DD74E2-D286-36A4-B715-67F22C86307D}"/>
                </a:ext>
              </a:extLst>
            </p:cNvPr>
            <p:cNvSpPr/>
            <p:nvPr/>
          </p:nvSpPr>
          <p:spPr>
            <a:xfrm>
              <a:off x="2020268" y="-1561906"/>
              <a:ext cx="1493276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6625AD6-6C99-B87D-82C8-2A54CEA2150D}"/>
                </a:ext>
              </a:extLst>
            </p:cNvPr>
            <p:cNvSpPr/>
            <p:nvPr/>
          </p:nvSpPr>
          <p:spPr>
            <a:xfrm>
              <a:off x="3575720" y="-1578235"/>
              <a:ext cx="1203255" cy="30963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C649BEF-6484-993A-B1BF-B3AC330F806D}"/>
                </a:ext>
              </a:extLst>
            </p:cNvPr>
            <p:cNvSpPr/>
            <p:nvPr/>
          </p:nvSpPr>
          <p:spPr>
            <a:xfrm>
              <a:off x="4831157" y="-914542"/>
              <a:ext cx="1083891" cy="25543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E119CDC-F2ED-AA52-2467-FBB532EC925E}"/>
                </a:ext>
              </a:extLst>
            </p:cNvPr>
            <p:cNvSpPr/>
            <p:nvPr/>
          </p:nvSpPr>
          <p:spPr>
            <a:xfrm>
              <a:off x="6022004" y="-721064"/>
              <a:ext cx="721288" cy="25543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247828D-4580-9275-1061-D4F16041FD68}"/>
                </a:ext>
              </a:extLst>
            </p:cNvPr>
            <p:cNvSpPr/>
            <p:nvPr/>
          </p:nvSpPr>
          <p:spPr>
            <a:xfrm>
              <a:off x="6838433" y="-770050"/>
              <a:ext cx="656960" cy="25543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5F6C940-4462-B749-805F-2E10CD0FA94D}"/>
                </a:ext>
              </a:extLst>
            </p:cNvPr>
            <p:cNvSpPr/>
            <p:nvPr/>
          </p:nvSpPr>
          <p:spPr>
            <a:xfrm>
              <a:off x="7619914" y="-781569"/>
              <a:ext cx="564318" cy="25543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34083E1-306E-634A-70FD-9267CC913F51}"/>
                </a:ext>
              </a:extLst>
            </p:cNvPr>
            <p:cNvSpPr/>
            <p:nvPr/>
          </p:nvSpPr>
          <p:spPr>
            <a:xfrm>
              <a:off x="8287897" y="-810304"/>
              <a:ext cx="546367" cy="25543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73FE85D-CF64-91CC-9FE3-7616EBF11E61}"/>
                </a:ext>
              </a:extLst>
            </p:cNvPr>
            <p:cNvSpPr/>
            <p:nvPr/>
          </p:nvSpPr>
          <p:spPr>
            <a:xfrm>
              <a:off x="8893677" y="-487049"/>
              <a:ext cx="544745" cy="2198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FFE2094-87D8-41C8-0C7D-901BF319CE72}"/>
                </a:ext>
              </a:extLst>
            </p:cNvPr>
            <p:cNvSpPr/>
            <p:nvPr/>
          </p:nvSpPr>
          <p:spPr>
            <a:xfrm>
              <a:off x="9545199" y="-487049"/>
              <a:ext cx="544746" cy="2198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23E414-6A3B-7B41-4BA1-DC6E3445B975}"/>
                </a:ext>
              </a:extLst>
            </p:cNvPr>
            <p:cNvSpPr/>
            <p:nvPr/>
          </p:nvSpPr>
          <p:spPr>
            <a:xfrm>
              <a:off x="10160036" y="-454392"/>
              <a:ext cx="472468" cy="2198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F0CD198-B4F8-49B7-53D3-1285B5DE897F}"/>
                </a:ext>
              </a:extLst>
            </p:cNvPr>
            <p:cNvSpPr/>
            <p:nvPr/>
          </p:nvSpPr>
          <p:spPr>
            <a:xfrm>
              <a:off x="10691716" y="-552364"/>
              <a:ext cx="664893" cy="2198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3ED5F20-F847-C26D-9B65-A5E4A88F52EE}"/>
                </a:ext>
              </a:extLst>
            </p:cNvPr>
            <p:cNvSpPr/>
            <p:nvPr/>
          </p:nvSpPr>
          <p:spPr>
            <a:xfrm>
              <a:off x="11438090" y="-819472"/>
              <a:ext cx="850598" cy="2329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B75461C-6C7E-D1B4-AABF-F2AEDFB4FDC8}"/>
                </a:ext>
              </a:extLst>
            </p:cNvPr>
            <p:cNvSpPr/>
            <p:nvPr/>
          </p:nvSpPr>
          <p:spPr>
            <a:xfrm>
              <a:off x="-1508484" y="-1578235"/>
              <a:ext cx="1671300" cy="31264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</p:spTree>
    <p:extLst>
      <p:ext uri="{BB962C8B-B14F-4D97-AF65-F5344CB8AC3E}">
        <p14:creationId xmlns:p14="http://schemas.microsoft.com/office/powerpoint/2010/main" val="252938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974F0463-5FC7-CD90-A0F9-16C108F2DD27}"/>
              </a:ext>
            </a:extLst>
          </p:cNvPr>
          <p:cNvSpPr/>
          <p:nvPr/>
        </p:nvSpPr>
        <p:spPr>
          <a:xfrm>
            <a:off x="-1158870" y="-3815963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4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24B027AE-2D5D-331B-D711-24540E205EEC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051401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FI" sz="6000" b="1">
                <a:solidFill>
                  <a:schemeClr val="accent1"/>
                </a:solidFill>
                <a:latin typeface="+mn-lt"/>
              </a:rPr>
              <a:t>ITS World Congress 2027</a:t>
            </a:r>
          </a:p>
        </p:txBody>
      </p:sp>
      <p:pic>
        <p:nvPicPr>
          <p:cNvPr id="3" name="Picture 2" descr="A black and blue logo&#10;&#10;Description automatically generated">
            <a:extLst>
              <a:ext uri="{FF2B5EF4-FFF2-40B4-BE49-F238E27FC236}">
                <a16:creationId xmlns:a16="http://schemas.microsoft.com/office/drawing/2014/main" id="{5200D2B6-CDE4-5CB0-EA42-1937BF9C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0A52A79-80DC-C3FE-ECD6-CAFC732B4F23}"/>
              </a:ext>
            </a:extLst>
          </p:cNvPr>
          <p:cNvSpPr txBox="1"/>
          <p:nvPr/>
        </p:nvSpPr>
        <p:spPr>
          <a:xfrm>
            <a:off x="149258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– 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9458B1-BBB1-C918-E171-83C8B69A491D}"/>
              </a:ext>
            </a:extLst>
          </p:cNvPr>
          <p:cNvSpPr txBox="1"/>
          <p:nvPr/>
        </p:nvSpPr>
        <p:spPr>
          <a:xfrm>
            <a:off x="149258" y="4860688"/>
            <a:ext cx="230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B87D70-4706-824E-469C-FA819BFCCAA0}"/>
              </a:ext>
            </a:extLst>
          </p:cNvPr>
          <p:cNvSpPr txBox="1"/>
          <p:nvPr/>
        </p:nvSpPr>
        <p:spPr>
          <a:xfrm>
            <a:off x="5846642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A22E68-4E43-5E3E-87D7-B532E1190B9F}"/>
              </a:ext>
            </a:extLst>
          </p:cNvPr>
          <p:cNvSpPr txBox="1"/>
          <p:nvPr/>
        </p:nvSpPr>
        <p:spPr>
          <a:xfrm>
            <a:off x="5846642" y="4860688"/>
            <a:ext cx="230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Countries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1E3C0E-F313-49B3-49F5-12545F6E6C23}"/>
              </a:ext>
            </a:extLst>
          </p:cNvPr>
          <p:cNvSpPr txBox="1"/>
          <p:nvPr/>
        </p:nvSpPr>
        <p:spPr>
          <a:xfrm>
            <a:off x="7745770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530+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C385B4-70F1-6259-ABDB-F0ABF24E0BEF}"/>
              </a:ext>
            </a:extLst>
          </p:cNvPr>
          <p:cNvSpPr txBox="1"/>
          <p:nvPr/>
        </p:nvSpPr>
        <p:spPr>
          <a:xfrm>
            <a:off x="7745770" y="4860688"/>
            <a:ext cx="230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Exhibitors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0C8645-2138-FED0-E01A-CCEBB255B23D}"/>
              </a:ext>
            </a:extLst>
          </p:cNvPr>
          <p:cNvSpPr txBox="1"/>
          <p:nvPr/>
        </p:nvSpPr>
        <p:spPr>
          <a:xfrm>
            <a:off x="9644899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E83E33-CB90-2AA7-A1B7-57AA820FBE54}"/>
              </a:ext>
            </a:extLst>
          </p:cNvPr>
          <p:cNvSpPr txBox="1"/>
          <p:nvPr/>
        </p:nvSpPr>
        <p:spPr>
          <a:xfrm>
            <a:off x="9644899" y="4860688"/>
            <a:ext cx="230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Nordic+ Pavilion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727D0E-426E-EFC7-C3BC-7873B99FED1A}"/>
              </a:ext>
            </a:extLst>
          </p:cNvPr>
          <p:cNvSpPr txBox="1"/>
          <p:nvPr/>
        </p:nvSpPr>
        <p:spPr>
          <a:xfrm>
            <a:off x="2048386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E6C59D-F726-7747-5A1D-4A8438714C90}"/>
              </a:ext>
            </a:extLst>
          </p:cNvPr>
          <p:cNvSpPr txBox="1"/>
          <p:nvPr/>
        </p:nvSpPr>
        <p:spPr>
          <a:xfrm>
            <a:off x="2048386" y="4860688"/>
            <a:ext cx="230485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Birmingham</a:t>
            </a:r>
            <a:r>
              <a:rPr lang="nb-NO" b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, UK</a:t>
            </a:r>
            <a:endParaRPr lang="en-FI" b="1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1AD9FC-E7CD-36CE-4451-341F6FA67522}"/>
              </a:ext>
            </a:extLst>
          </p:cNvPr>
          <p:cNvGrpSpPr/>
          <p:nvPr/>
        </p:nvGrpSpPr>
        <p:grpSpPr>
          <a:xfrm>
            <a:off x="448254" y="2386687"/>
            <a:ext cx="11295490" cy="1867609"/>
            <a:chOff x="1452319" y="1057768"/>
            <a:chExt cx="4186529" cy="692205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63FB1AD-562A-BDFA-8AD2-690944BC951F}"/>
                </a:ext>
              </a:extLst>
            </p:cNvPr>
            <p:cNvSpPr/>
            <p:nvPr/>
          </p:nvSpPr>
          <p:spPr>
            <a:xfrm>
              <a:off x="1452319" y="1057768"/>
              <a:ext cx="656579" cy="6565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000" b="1">
                <a:solidFill>
                  <a:srgbClr val="C00000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A6A6A4F-AA49-DF42-82ED-D5B3CE486E3D}"/>
                </a:ext>
              </a:extLst>
            </p:cNvPr>
            <p:cNvSpPr/>
            <p:nvPr/>
          </p:nvSpPr>
          <p:spPr>
            <a:xfrm>
              <a:off x="2158309" y="1057769"/>
              <a:ext cx="656579" cy="6565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000" b="1">
                <a:solidFill>
                  <a:srgbClr val="C00000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78818FF-0CC2-7FE4-10D0-F1B6E4AF3C27}"/>
                </a:ext>
              </a:extLst>
            </p:cNvPr>
            <p:cNvSpPr/>
            <p:nvPr/>
          </p:nvSpPr>
          <p:spPr>
            <a:xfrm>
              <a:off x="2864299" y="1069644"/>
              <a:ext cx="656579" cy="6565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FI" sz="2400">
                <a:solidFill>
                  <a:srgbClr val="C00000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ED80A89-3BBD-BD0C-E444-00702B78D33B}"/>
                </a:ext>
              </a:extLst>
            </p:cNvPr>
            <p:cNvSpPr/>
            <p:nvPr/>
          </p:nvSpPr>
          <p:spPr>
            <a:xfrm>
              <a:off x="3570289" y="1069644"/>
              <a:ext cx="656579" cy="6565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400" b="1">
                <a:solidFill>
                  <a:srgbClr val="C00000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CD0D8CE-BCE1-F957-BF1A-4AB25FD6C461}"/>
                </a:ext>
              </a:extLst>
            </p:cNvPr>
            <p:cNvSpPr/>
            <p:nvPr/>
          </p:nvSpPr>
          <p:spPr>
            <a:xfrm>
              <a:off x="4982269" y="1093394"/>
              <a:ext cx="656579" cy="6565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400" b="1">
                <a:solidFill>
                  <a:srgbClr val="C00000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F463CF1-E719-D2B5-83A3-1981407F3746}"/>
                </a:ext>
              </a:extLst>
            </p:cNvPr>
            <p:cNvSpPr/>
            <p:nvPr/>
          </p:nvSpPr>
          <p:spPr>
            <a:xfrm>
              <a:off x="4276279" y="1085831"/>
              <a:ext cx="656579" cy="65658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9850">
              <a:noFill/>
            </a:ln>
            <a:effectLst>
              <a:outerShdw blurRad="406730" dist="168882" dir="6840000" algn="tr" rotWithShape="0">
                <a:prstClr val="black">
                  <a:alpha val="17587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400" b="1">
                <a:solidFill>
                  <a:srgbClr val="C00000"/>
                </a:solidFill>
              </a:endParaRPr>
            </a:p>
          </p:txBody>
        </p:sp>
      </p:grpSp>
      <p:pic>
        <p:nvPicPr>
          <p:cNvPr id="45" name="Graphic 44">
            <a:extLst>
              <a:ext uri="{FF2B5EF4-FFF2-40B4-BE49-F238E27FC236}">
                <a16:creationId xmlns:a16="http://schemas.microsoft.com/office/drawing/2014/main" id="{82BD8068-B2B9-1D9F-E566-7E50E150B0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9255" y="2697489"/>
            <a:ext cx="1029613" cy="1029613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DE270B6C-C98A-79D6-BE7B-E5784965A8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2835" y="2730471"/>
            <a:ext cx="1082326" cy="108232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438A228E-EB25-0996-68FC-BA5A883563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8728" y="2740889"/>
            <a:ext cx="986213" cy="986213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D029A70B-4BF9-0D30-F23C-4A6408C93C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38492" y="2794565"/>
            <a:ext cx="1019817" cy="1019817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57931530-4373-1D3A-6488-DA7CD79F31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3534" y="2843837"/>
            <a:ext cx="1011171" cy="1011171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E076B902-567C-3C2D-205C-9763A6385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49765" y="2787810"/>
            <a:ext cx="1067198" cy="106719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9A3B07A-9B32-D1B9-A1AA-E60F6F712816}"/>
              </a:ext>
            </a:extLst>
          </p:cNvPr>
          <p:cNvSpPr txBox="1"/>
          <p:nvPr/>
        </p:nvSpPr>
        <p:spPr>
          <a:xfrm>
            <a:off x="3947514" y="4396517"/>
            <a:ext cx="230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271C023-3497-BB98-C4C8-E3C286E2CA14}"/>
              </a:ext>
            </a:extLst>
          </p:cNvPr>
          <p:cNvSpPr txBox="1"/>
          <p:nvPr/>
        </p:nvSpPr>
        <p:spPr>
          <a:xfrm>
            <a:off x="3947514" y="4860688"/>
            <a:ext cx="230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Attendees</a:t>
            </a:r>
          </a:p>
        </p:txBody>
      </p:sp>
    </p:spTree>
    <p:extLst>
      <p:ext uri="{BB962C8B-B14F-4D97-AF65-F5344CB8AC3E}">
        <p14:creationId xmlns:p14="http://schemas.microsoft.com/office/powerpoint/2010/main" val="304372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th with people sitting in front of it&#10;&#10;Description automatically generated">
            <a:extLst>
              <a:ext uri="{FF2B5EF4-FFF2-40B4-BE49-F238E27FC236}">
                <a16:creationId xmlns:a16="http://schemas.microsoft.com/office/drawing/2014/main" id="{73E0120C-19AE-727F-C865-624118DBE4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49" r="14770" b="14280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758FE08-3359-0DB4-2E58-C816D9081AE1}"/>
              </a:ext>
            </a:extLst>
          </p:cNvPr>
          <p:cNvGrpSpPr/>
          <p:nvPr/>
        </p:nvGrpSpPr>
        <p:grpSpPr>
          <a:xfrm>
            <a:off x="9439603" y="5943166"/>
            <a:ext cx="2200245" cy="549709"/>
            <a:chOff x="9354296" y="5937152"/>
            <a:chExt cx="2200245" cy="549709"/>
          </a:xfrm>
        </p:grpSpPr>
        <p:pic>
          <p:nvPicPr>
            <p:cNvPr id="9" name="Picture 8" descr="Logo, icon&#10;&#10;Description automatically generated">
              <a:extLst>
                <a:ext uri="{FF2B5EF4-FFF2-40B4-BE49-F238E27FC236}">
                  <a16:creationId xmlns:a16="http://schemas.microsoft.com/office/drawing/2014/main" id="{28991DFC-743B-BD5D-0626-7D81BAF85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54296" y="5937152"/>
              <a:ext cx="553355" cy="549709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BC036574-4B50-100D-EE25-DB68EDF1DF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79353" y="6015274"/>
              <a:ext cx="1475188" cy="300430"/>
            </a:xfrm>
            <a:prstGeom prst="rect">
              <a:avLst/>
            </a:prstGeom>
          </p:spPr>
        </p:pic>
      </p:grpSp>
      <p:sp>
        <p:nvSpPr>
          <p:cNvPr id="59" name="Title 1">
            <a:extLst>
              <a:ext uri="{FF2B5EF4-FFF2-40B4-BE49-F238E27FC236}">
                <a16:creationId xmlns:a16="http://schemas.microsoft.com/office/drawing/2014/main" id="{8F236D7B-CF9C-57E4-B7EF-9A56E3865538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051401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FI" sz="6000" b="1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Nordic+ Pavilion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D039B94-33E3-0301-5C6A-C23FA22D4850}"/>
              </a:ext>
            </a:extLst>
          </p:cNvPr>
          <p:cNvSpPr txBox="1"/>
          <p:nvPr/>
        </p:nvSpPr>
        <p:spPr>
          <a:xfrm>
            <a:off x="952039" y="1921980"/>
            <a:ext cx="5032360" cy="96116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FI" sz="3200">
                <a:solidFill>
                  <a:srgbClr val="1F3844"/>
                </a:solidFill>
              </a:rPr>
              <a:t>✅  </a:t>
            </a:r>
            <a:r>
              <a:rPr lang="en-US" sz="3200">
                <a:solidFill>
                  <a:schemeClr val="accent4">
                    <a:lumMod val="40000"/>
                    <a:lumOff val="60000"/>
                  </a:schemeClr>
                </a:solidFill>
              </a:rPr>
              <a:t>88 m</a:t>
            </a:r>
            <a:r>
              <a:rPr lang="en-US" sz="3200" baseline="30000">
                <a:solidFill>
                  <a:schemeClr val="accent4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3200">
                <a:solidFill>
                  <a:schemeClr val="accent4">
                    <a:lumMod val="40000"/>
                    <a:lumOff val="60000"/>
                  </a:schemeClr>
                </a:solidFill>
              </a:rPr>
              <a:t> shared space</a:t>
            </a:r>
            <a:endParaRPr lang="en-US" sz="3600" b="1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endParaRPr 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6596757-D538-FF7E-22F2-9AA8D858C50D}"/>
              </a:ext>
            </a:extLst>
          </p:cNvPr>
          <p:cNvSpPr txBox="1"/>
          <p:nvPr/>
        </p:nvSpPr>
        <p:spPr>
          <a:xfrm>
            <a:off x="952039" y="2467839"/>
            <a:ext cx="5032360" cy="961161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FI" sz="3200">
                <a:solidFill>
                  <a:srgbClr val="1F3844"/>
                </a:solidFill>
              </a:rPr>
              <a:t>✅  </a:t>
            </a:r>
            <a:r>
              <a:rPr lang="en-US" sz="3200">
                <a:solidFill>
                  <a:schemeClr val="accent4">
                    <a:lumMod val="40000"/>
                    <a:lumOff val="60000"/>
                  </a:schemeClr>
                </a:solidFill>
              </a:rPr>
              <a:t>Premium location</a:t>
            </a:r>
            <a:endParaRPr lang="en-US" sz="3600" b="1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endParaRPr 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00D36-88E4-7089-01B8-65726A780E56}"/>
              </a:ext>
            </a:extLst>
          </p:cNvPr>
          <p:cNvSpPr txBox="1">
            <a:spLocks/>
          </p:cNvSpPr>
          <p:nvPr/>
        </p:nvSpPr>
        <p:spPr>
          <a:xfrm>
            <a:off x="838199" y="447253"/>
            <a:ext cx="10514013" cy="13255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6000" b="1" i="0" u="none" strike="noStrike" kern="1200" cap="none" spc="0" normalizeH="0" baseline="0" noProof="0">
                <a:ln>
                  <a:noFill/>
                </a:ln>
                <a:solidFill>
                  <a:srgbClr val="1F394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Who’s going to be there?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58EA6-F900-C142-C8DE-5366C37DD3BF}"/>
              </a:ext>
            </a:extLst>
          </p:cNvPr>
          <p:cNvSpPr txBox="1"/>
          <p:nvPr/>
        </p:nvSpPr>
        <p:spPr>
          <a:xfrm>
            <a:off x="839788" y="1556792"/>
            <a:ext cx="10008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last Nordic+ Pavilion at </a:t>
            </a: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srgbClr val="5CAEB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Intertraffic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CAEB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2026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featured 20+ public and private organizations through the Nordics and Baltics - many of whom have already reserved their place at the next Nordic+ Pavilion:</a:t>
            </a:r>
          </a:p>
        </p:txBody>
      </p:sp>
      <p:pic>
        <p:nvPicPr>
          <p:cNvPr id="30" name="Picture 29" descr="A black and blue logo&#10;&#10;Description automatically generated">
            <a:extLst>
              <a:ext uri="{FF2B5EF4-FFF2-40B4-BE49-F238E27FC236}">
                <a16:creationId xmlns:a16="http://schemas.microsoft.com/office/drawing/2014/main" id="{83088F74-6C9F-5774-1BE3-A14350656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DE8AC52F-369B-692B-07EC-300F32BB7F1E}"/>
              </a:ext>
            </a:extLst>
          </p:cNvPr>
          <p:cNvGrpSpPr/>
          <p:nvPr/>
        </p:nvGrpSpPr>
        <p:grpSpPr>
          <a:xfrm>
            <a:off x="2135560" y="2582857"/>
            <a:ext cx="8136904" cy="3368432"/>
            <a:chOff x="551384" y="988300"/>
            <a:chExt cx="11242238" cy="4653946"/>
          </a:xfrm>
        </p:grpSpPr>
        <p:pic>
          <p:nvPicPr>
            <p:cNvPr id="31" name="Kuva 15">
              <a:extLst>
                <a:ext uri="{FF2B5EF4-FFF2-40B4-BE49-F238E27FC236}">
                  <a16:creationId xmlns:a16="http://schemas.microsoft.com/office/drawing/2014/main" id="{621031A3-7E59-344C-A6B8-BEAC35DBA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789" y="5126767"/>
              <a:ext cx="1254614" cy="330088"/>
            </a:xfrm>
            <a:prstGeom prst="rect">
              <a:avLst/>
            </a:prstGeom>
          </p:spPr>
        </p:pic>
        <p:pic>
          <p:nvPicPr>
            <p:cNvPr id="32" name="Plassholder for innhold 10">
              <a:extLst>
                <a:ext uri="{FF2B5EF4-FFF2-40B4-BE49-F238E27FC236}">
                  <a16:creationId xmlns:a16="http://schemas.microsoft.com/office/drawing/2014/main" id="{188103FE-30DD-8078-DBEE-CFF1A58903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23640" y="5111154"/>
              <a:ext cx="1310293" cy="47883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2EA2DFD-78E0-E19D-81D1-A70EDDB51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0366" y="5189073"/>
              <a:ext cx="1524229" cy="330088"/>
            </a:xfrm>
            <a:prstGeom prst="rect">
              <a:avLst/>
            </a:prstGeom>
          </p:spPr>
        </p:pic>
        <p:pic>
          <p:nvPicPr>
            <p:cNvPr id="34" name="Picture 33" descr="A white background with grey text&#10;&#10;Description automatically generated">
              <a:extLst>
                <a:ext uri="{FF2B5EF4-FFF2-40B4-BE49-F238E27FC236}">
                  <a16:creationId xmlns:a16="http://schemas.microsoft.com/office/drawing/2014/main" id="{08401827-F374-17BD-E2BC-037B714BF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39973" y="5065986"/>
              <a:ext cx="1717020" cy="576260"/>
            </a:xfrm>
            <a:prstGeom prst="rect">
              <a:avLst/>
            </a:prstGeom>
          </p:spPr>
        </p:pic>
        <p:pic>
          <p:nvPicPr>
            <p:cNvPr id="35" name="Picture 34" descr="A logo with a blue and white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B0967026-948B-B476-F01C-F90AA8D75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77443" y="5065242"/>
              <a:ext cx="1343272" cy="406327"/>
            </a:xfrm>
            <a:prstGeom prst="rect">
              <a:avLst/>
            </a:prstGeom>
          </p:spPr>
        </p:pic>
        <p:pic>
          <p:nvPicPr>
            <p:cNvPr id="36" name="Picture 35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545A79-44E1-5D3C-97AC-C3B5380EC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8066" y="4869160"/>
              <a:ext cx="819411" cy="729895"/>
            </a:xfrm>
            <a:prstGeom prst="rect">
              <a:avLst/>
            </a:prstGeom>
          </p:spPr>
        </p:pic>
        <p:pic>
          <p:nvPicPr>
            <p:cNvPr id="37" name="Picture 36" descr="A blue and black text&#10;&#10;Description automatically generated">
              <a:extLst>
                <a:ext uri="{FF2B5EF4-FFF2-40B4-BE49-F238E27FC236}">
                  <a16:creationId xmlns:a16="http://schemas.microsoft.com/office/drawing/2014/main" id="{B01FD64D-D64B-7D55-6812-0BC1EB3D7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00450" y="5013181"/>
              <a:ext cx="1016259" cy="441852"/>
            </a:xfrm>
            <a:prstGeom prst="rect">
              <a:avLst/>
            </a:prstGeom>
          </p:spPr>
        </p:pic>
        <p:pic>
          <p:nvPicPr>
            <p:cNvPr id="38" name="Picture 37" descr="A close-up of a logo&#10;&#10;Description automatically generated">
              <a:extLst>
                <a:ext uri="{FF2B5EF4-FFF2-40B4-BE49-F238E27FC236}">
                  <a16:creationId xmlns:a16="http://schemas.microsoft.com/office/drawing/2014/main" id="{B66ECB1D-86E0-5618-5E3E-FA818E688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853090" y="1142570"/>
              <a:ext cx="1527930" cy="384691"/>
            </a:xfrm>
            <a:prstGeom prst="rect">
              <a:avLst/>
            </a:prstGeom>
          </p:spPr>
        </p:pic>
        <p:pic>
          <p:nvPicPr>
            <p:cNvPr id="39" name="Picture 38" descr="A close-up of a logo&#10;&#10;Description automatically generated">
              <a:extLst>
                <a:ext uri="{FF2B5EF4-FFF2-40B4-BE49-F238E27FC236}">
                  <a16:creationId xmlns:a16="http://schemas.microsoft.com/office/drawing/2014/main" id="{CEBF0B27-F6B3-E3F3-7342-6BC138971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8368" y="1091371"/>
              <a:ext cx="1610621" cy="450364"/>
            </a:xfrm>
            <a:prstGeom prst="rect">
              <a:avLst/>
            </a:prstGeom>
          </p:spPr>
        </p:pic>
        <p:pic>
          <p:nvPicPr>
            <p:cNvPr id="40" name="Picture 39" descr="A purple and black logo&#10;&#10;Description automatically generated">
              <a:extLst>
                <a:ext uri="{FF2B5EF4-FFF2-40B4-BE49-F238E27FC236}">
                  <a16:creationId xmlns:a16="http://schemas.microsoft.com/office/drawing/2014/main" id="{D9D2D9CE-6B3F-2815-0A42-60E764B07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895819" y="1199716"/>
              <a:ext cx="1560440" cy="281745"/>
            </a:xfrm>
            <a:prstGeom prst="rect">
              <a:avLst/>
            </a:prstGeom>
          </p:spPr>
        </p:pic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A3B4455D-876D-6282-4675-3B84D121F5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77850" y="988300"/>
              <a:ext cx="1095372" cy="727396"/>
            </a:xfrm>
            <a:prstGeom prst="rect">
              <a:avLst/>
            </a:prstGeom>
          </p:spPr>
        </p:pic>
        <p:pic>
          <p:nvPicPr>
            <p:cNvPr id="42" name="Picture 41" descr="A black and white logo&#10;&#10;Description automatically generated">
              <a:extLst>
                <a:ext uri="{FF2B5EF4-FFF2-40B4-BE49-F238E27FC236}">
                  <a16:creationId xmlns:a16="http://schemas.microsoft.com/office/drawing/2014/main" id="{FC5BF29E-41BB-BCFF-E6C8-00D57B5D5F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053" y="1051333"/>
              <a:ext cx="1481063" cy="384691"/>
            </a:xfrm>
            <a:prstGeom prst="rect">
              <a:avLst/>
            </a:prstGeom>
          </p:spPr>
        </p:pic>
        <p:pic>
          <p:nvPicPr>
            <p:cNvPr id="43" name="Picture 42" descr="A black background with blue text and arrow&#10;&#10;Description automatically generated">
              <a:extLst>
                <a:ext uri="{FF2B5EF4-FFF2-40B4-BE49-F238E27FC236}">
                  <a16:creationId xmlns:a16="http://schemas.microsoft.com/office/drawing/2014/main" id="{D3F317B3-9217-1F56-D59B-1FBE68F51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800106" y="2734907"/>
              <a:ext cx="1799051" cy="843305"/>
            </a:xfrm>
            <a:prstGeom prst="rect">
              <a:avLst/>
            </a:prstGeom>
          </p:spPr>
        </p:pic>
        <p:pic>
          <p:nvPicPr>
            <p:cNvPr id="44" name="Picture 2" descr="Kuvahaun tulos haulle fintraffic + logo">
              <a:extLst>
                <a:ext uri="{FF2B5EF4-FFF2-40B4-BE49-F238E27FC236}">
                  <a16:creationId xmlns:a16="http://schemas.microsoft.com/office/drawing/2014/main" id="{AC305A69-BD81-8154-5D59-59CE2B0A94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949" t="8930" r="19327" b="11600"/>
            <a:stretch/>
          </p:blipFill>
          <p:spPr bwMode="auto">
            <a:xfrm>
              <a:off x="551384" y="1868815"/>
              <a:ext cx="983062" cy="803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4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2F99CFD-FA2D-60F1-D914-67F5C2AD7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4138" y="1734302"/>
              <a:ext cx="1051856" cy="1072065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49C2D1B-AAA7-5A5F-C28F-2AB3A7D1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367621" y="2077989"/>
              <a:ext cx="1727738" cy="384691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51B2B54-E819-ECE0-9F2C-D977B612B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526987" y="1979844"/>
              <a:ext cx="1742946" cy="580982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51CBD0B-02F6-9E96-7E7E-6D7079D3C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701562" y="1871680"/>
              <a:ext cx="2092060" cy="797307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5EF5085-852E-8FB6-5D10-23199C3CE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68126" y="2994264"/>
              <a:ext cx="1760487" cy="324590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D448154-A65D-40A1-37AF-8C6244B8F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6911626" y="2844652"/>
              <a:ext cx="1580330" cy="623814"/>
            </a:xfrm>
            <a:prstGeom prst="rect">
              <a:avLst/>
            </a:prstGeom>
          </p:spPr>
        </p:pic>
        <p:pic>
          <p:nvPicPr>
            <p:cNvPr id="51" name="Picture 50" descr="Logo, company name&#10;&#10;Description automatically generated">
              <a:extLst>
                <a:ext uri="{FF2B5EF4-FFF2-40B4-BE49-F238E27FC236}">
                  <a16:creationId xmlns:a16="http://schemas.microsoft.com/office/drawing/2014/main" id="{937A669C-D48B-2D8E-ED23-BC393780CC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04424" y="2769631"/>
              <a:ext cx="1337908" cy="773856"/>
            </a:xfrm>
            <a:prstGeom prst="rect">
              <a:avLst/>
            </a:prstGeom>
          </p:spPr>
        </p:pic>
        <p:pic>
          <p:nvPicPr>
            <p:cNvPr id="52" name="Picture 51" descr="A logo with a point in the middle&#10;&#10;Description automatically generated">
              <a:extLst>
                <a:ext uri="{FF2B5EF4-FFF2-40B4-BE49-F238E27FC236}">
                  <a16:creationId xmlns:a16="http://schemas.microsoft.com/office/drawing/2014/main" id="{8C2A4BD0-B04D-7560-0693-B6BD4FAB6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0454803" y="2771744"/>
              <a:ext cx="817730" cy="769629"/>
            </a:xfrm>
            <a:prstGeom prst="rect">
              <a:avLst/>
            </a:prstGeom>
          </p:spPr>
        </p:pic>
        <p:pic>
          <p:nvPicPr>
            <p:cNvPr id="53" name="Picture 52" descr="A blue and black logo&#10;&#10;Description automatically generated">
              <a:extLst>
                <a:ext uri="{FF2B5EF4-FFF2-40B4-BE49-F238E27FC236}">
                  <a16:creationId xmlns:a16="http://schemas.microsoft.com/office/drawing/2014/main" id="{41055406-AC74-8DED-B4F3-8EF5DF756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90694" y="3842276"/>
              <a:ext cx="1046670" cy="357722"/>
            </a:xfrm>
            <a:prstGeom prst="rect">
              <a:avLst/>
            </a:prstGeom>
          </p:spPr>
        </p:pic>
        <p:pic>
          <p:nvPicPr>
            <p:cNvPr id="54" name="Picture 53" descr="A blue and white logo&#10;&#10;Description automatically generated">
              <a:extLst>
                <a:ext uri="{FF2B5EF4-FFF2-40B4-BE49-F238E27FC236}">
                  <a16:creationId xmlns:a16="http://schemas.microsoft.com/office/drawing/2014/main" id="{887451FF-7C46-06CA-DB7F-9008E38CC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916248" y="3806271"/>
              <a:ext cx="1975908" cy="600091"/>
            </a:xfrm>
            <a:prstGeom prst="rect">
              <a:avLst/>
            </a:prstGeom>
          </p:spPr>
        </p:pic>
        <p:pic>
          <p:nvPicPr>
            <p:cNvPr id="55" name="Picture 54" descr="A logo for a company&#10;&#10;Description automatically generated">
              <a:extLst>
                <a:ext uri="{FF2B5EF4-FFF2-40B4-BE49-F238E27FC236}">
                  <a16:creationId xmlns:a16="http://schemas.microsoft.com/office/drawing/2014/main" id="{5F8C2B1D-5396-E202-5C3A-FF705B8FEF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3870" y="3815825"/>
              <a:ext cx="2350480" cy="580982"/>
            </a:xfrm>
            <a:prstGeom prst="rect">
              <a:avLst/>
            </a:prstGeom>
          </p:spPr>
        </p:pic>
        <p:pic>
          <p:nvPicPr>
            <p:cNvPr id="56" name="Picture 55" descr="A close-up of a logo&#10;&#10;Description automatically generated">
              <a:extLst>
                <a:ext uri="{FF2B5EF4-FFF2-40B4-BE49-F238E27FC236}">
                  <a16:creationId xmlns:a16="http://schemas.microsoft.com/office/drawing/2014/main" id="{82F2B7A1-B19C-24AC-512A-9AED8FFEC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826065" y="3778599"/>
              <a:ext cx="973512" cy="655434"/>
            </a:xfrm>
            <a:prstGeom prst="rect">
              <a:avLst/>
            </a:prstGeom>
          </p:spPr>
        </p:pic>
        <p:pic>
          <p:nvPicPr>
            <p:cNvPr id="57" name="Picture 56" descr="A logo with orange letters&#10;&#10;Description automatically generated">
              <a:extLst>
                <a:ext uri="{FF2B5EF4-FFF2-40B4-BE49-F238E27FC236}">
                  <a16:creationId xmlns:a16="http://schemas.microsoft.com/office/drawing/2014/main" id="{752CD123-CB7B-D029-8BF0-238B8C35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0368498" y="3806271"/>
              <a:ext cx="1186847" cy="600092"/>
            </a:xfrm>
            <a:prstGeom prst="rect">
              <a:avLst/>
            </a:prstGeom>
          </p:spPr>
        </p:pic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8E27E654-689F-7ED8-A366-4D6AFF0F2B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8269287" y="3952312"/>
              <a:ext cx="1617037" cy="308007"/>
            </a:xfrm>
            <a:prstGeom prst="rect">
              <a:avLst/>
            </a:prstGeom>
          </p:spPr>
        </p:pic>
        <p:pic>
          <p:nvPicPr>
            <p:cNvPr id="59" name="Picture 58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61BE9F48-2D36-73EA-0B47-FB384C9C4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0047228" y="1017915"/>
              <a:ext cx="1225305" cy="518399"/>
            </a:xfrm>
            <a:prstGeom prst="rect">
              <a:avLst/>
            </a:prstGeom>
          </p:spPr>
        </p:pic>
        <p:pic>
          <p:nvPicPr>
            <p:cNvPr id="60" name="Picture 59" descr="A blue and black logo&#10;&#10;Description automatically generated">
              <a:extLst>
                <a:ext uri="{FF2B5EF4-FFF2-40B4-BE49-F238E27FC236}">
                  <a16:creationId xmlns:a16="http://schemas.microsoft.com/office/drawing/2014/main" id="{6C1F8484-30E5-BAA8-3362-AF0286298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901290" y="2136567"/>
              <a:ext cx="1760487" cy="267534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23BA0E2C-8607-04F3-EE60-F080CE581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2941082" y="2814889"/>
              <a:ext cx="1799051" cy="773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314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96">
            <a:extLst>
              <a:ext uri="{FF2B5EF4-FFF2-40B4-BE49-F238E27FC236}">
                <a16:creationId xmlns:a16="http://schemas.microsoft.com/office/drawing/2014/main" id="{FA5C3136-0052-A6B3-28B3-C670C77EDEE8}"/>
              </a:ext>
            </a:extLst>
          </p:cNvPr>
          <p:cNvSpPr/>
          <p:nvPr/>
        </p:nvSpPr>
        <p:spPr>
          <a:xfrm>
            <a:off x="-1600255" y="-1578235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44000">
                <a:srgbClr val="ACD5D8">
                  <a:alpha val="70000"/>
                </a:srgbClr>
              </a:gs>
              <a:gs pos="100000">
                <a:schemeClr val="accent1">
                  <a:lumMod val="5000"/>
                  <a:lumOff val="95000"/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98" name="Picture 97" descr="A black and blue logo&#10;&#10;Description automatically generated">
            <a:extLst>
              <a:ext uri="{FF2B5EF4-FFF2-40B4-BE49-F238E27FC236}">
                <a16:creationId xmlns:a16="http://schemas.microsoft.com/office/drawing/2014/main" id="{2D12ED30-4232-6A5F-6F0C-97527876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4FB0A4-4B62-AD55-E956-E0EDE0C13182}"/>
              </a:ext>
            </a:extLst>
          </p:cNvPr>
          <p:cNvSpPr txBox="1"/>
          <p:nvPr/>
        </p:nvSpPr>
        <p:spPr>
          <a:xfrm>
            <a:off x="415569" y="2348880"/>
            <a:ext cx="3822638" cy="1477328"/>
          </a:xfrm>
          <a:prstGeom prst="rect">
            <a:avLst/>
          </a:prstGeom>
          <a:noFill/>
        </p:spPr>
        <p:txBody>
          <a:bodyPr wrap="square" lIns="90000" tIns="45720" rIns="91440" bIns="4572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nb-NO" sz="3200"/>
              <a:t>Create</a:t>
            </a:r>
            <a:r>
              <a:rPr lang="nb-NO" sz="3200" dirty="0"/>
              <a:t> </a:t>
            </a:r>
            <a:r>
              <a:rPr lang="nb-NO" sz="3200"/>
              <a:t>connections</a:t>
            </a:r>
            <a:r>
              <a:rPr lang="nb-NO" sz="3200" dirty="0"/>
              <a:t> </a:t>
            </a:r>
            <a:r>
              <a:rPr lang="nb-NO" sz="3200"/>
              <a:t>that</a:t>
            </a:r>
            <a:r>
              <a:rPr lang="nb-NO" sz="3200" dirty="0"/>
              <a:t> </a:t>
            </a:r>
            <a:r>
              <a:rPr lang="nb-NO" sz="3200"/>
              <a:t>last </a:t>
            </a:r>
            <a:endParaRPr lang="en-US" b="1"/>
          </a:p>
          <a:p>
            <a:pPr algn="ctr">
              <a:lnSpc>
                <a:spcPts val="3600"/>
              </a:lnSpc>
            </a:pPr>
            <a:r>
              <a:rPr lang="nb-NO" sz="3200" b="1"/>
              <a:t>beyond</a:t>
            </a:r>
            <a:r>
              <a:rPr lang="nb-NO" sz="3200" b="1" dirty="0"/>
              <a:t> </a:t>
            </a:r>
            <a:r>
              <a:rPr lang="nb-NO" sz="3200" b="1"/>
              <a:t>the</a:t>
            </a:r>
            <a:r>
              <a:rPr lang="nb-NO" sz="3200" b="1" dirty="0"/>
              <a:t> </a:t>
            </a:r>
            <a:r>
              <a:rPr lang="nb-NO" sz="3200" b="1"/>
              <a:t>event</a:t>
            </a:r>
            <a:endParaRPr lang="en-US" b="1">
              <a:ea typeface="Calibri"/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D0F2AD-7C6A-5C3C-44D5-1B759F1418EB}"/>
              </a:ext>
            </a:extLst>
          </p:cNvPr>
          <p:cNvSpPr txBox="1"/>
          <p:nvPr/>
        </p:nvSpPr>
        <p:spPr>
          <a:xfrm>
            <a:off x="906278" y="476672"/>
            <a:ext cx="10086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Calibri" panose="020F0502020204030204" pitchFamily="34" charset="0"/>
                <a:cs typeface="Calibri" panose="020F0502020204030204" pitchFamily="34" charset="0"/>
              </a:rPr>
              <a:t>At Nordic+ Pavilion you will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5CDBDA-4AA0-D9CC-71B0-6032EC43871F}"/>
              </a:ext>
            </a:extLst>
          </p:cNvPr>
          <p:cNvSpPr txBox="1"/>
          <p:nvPr/>
        </p:nvSpPr>
        <p:spPr>
          <a:xfrm>
            <a:off x="4195832" y="2348880"/>
            <a:ext cx="3822638" cy="2339102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Meet with funders and projects to find </a:t>
            </a: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opportunities for growth</a:t>
            </a:r>
            <a:endParaRPr lang="en-US" sz="32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3600"/>
              </a:lnSpc>
            </a:pP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BB3660-F449-9D6A-03A2-E4978485B47C}"/>
              </a:ext>
            </a:extLst>
          </p:cNvPr>
          <p:cNvSpPr txBox="1"/>
          <p:nvPr/>
        </p:nvSpPr>
        <p:spPr>
          <a:xfrm>
            <a:off x="7976095" y="2348880"/>
            <a:ext cx="3822638" cy="1938992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Find new partners and new angles to</a:t>
            </a:r>
            <a:b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develop your business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5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blue logo&#10;&#10;Description automatically generated">
            <a:extLst>
              <a:ext uri="{FF2B5EF4-FFF2-40B4-BE49-F238E27FC236}">
                <a16:creationId xmlns:a16="http://schemas.microsoft.com/office/drawing/2014/main" id="{81E7A02D-8FC6-BC48-9F06-859A22D32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94839B9-3F4D-3BDE-A142-8E092335F521}"/>
              </a:ext>
            </a:extLst>
          </p:cNvPr>
          <p:cNvSpPr txBox="1">
            <a:spLocks/>
          </p:cNvSpPr>
          <p:nvPr/>
        </p:nvSpPr>
        <p:spPr>
          <a:xfrm>
            <a:off x="838199" y="447253"/>
            <a:ext cx="10514013" cy="13255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5400" b="1" i="0" u="none" strike="noStrike" kern="1200" cap="none" spc="0" normalizeH="0" baseline="0" noProof="0">
                <a:ln>
                  <a:noFill/>
                </a:ln>
                <a:solidFill>
                  <a:srgbClr val="1F394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Partnership packages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8E5AE1-DA8F-8717-5B00-D62B366D615B}"/>
              </a:ext>
            </a:extLst>
          </p:cNvPr>
          <p:cNvSpPr txBox="1"/>
          <p:nvPr/>
        </p:nvSpPr>
        <p:spPr>
          <a:xfrm>
            <a:off x="5060206" y="1916832"/>
            <a:ext cx="2775988" cy="470000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Product+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E35F72-D604-0DCB-1BBF-D32E073C84BF}"/>
              </a:ext>
            </a:extLst>
          </p:cNvPr>
          <p:cNvSpPr txBox="1"/>
          <p:nvPr/>
        </p:nvSpPr>
        <p:spPr>
          <a:xfrm>
            <a:off x="7424468" y="1916832"/>
            <a:ext cx="2775988" cy="456407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Classic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E8A887-0F89-9869-2280-F928A6E6E26E}"/>
              </a:ext>
            </a:extLst>
          </p:cNvPr>
          <p:cNvSpPr/>
          <p:nvPr/>
        </p:nvSpPr>
        <p:spPr>
          <a:xfrm>
            <a:off x="8581845" y="2524057"/>
            <a:ext cx="492443" cy="2493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❌</a:t>
            </a: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988DD0-26E8-B171-B8E0-B5ABF0942031}"/>
              </a:ext>
            </a:extLst>
          </p:cNvPr>
          <p:cNvSpPr txBox="1"/>
          <p:nvPr/>
        </p:nvSpPr>
        <p:spPr>
          <a:xfrm>
            <a:off x="1143212" y="2524057"/>
            <a:ext cx="4335703" cy="2488310"/>
          </a:xfrm>
          <a:prstGeom prst="rect">
            <a:avLst/>
          </a:prstGeom>
          <a:noFill/>
          <a:ln>
            <a:noFill/>
          </a:ln>
        </p:spPr>
        <p:txBody>
          <a:bodyPr wrap="square" lIns="90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Pavilion networking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Pavilion content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 &amp; visibility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legendary Nordic+ Night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Bring your </a:t>
            </a:r>
            <a:r>
              <a:rPr kumimoji="0" lang="en-US" sz="2400" b="1" i="0" u="none" strike="noStrike" kern="1200" cap="none" spc="0" normalizeH="0" baseline="0" noProof="0">
                <a:ln>
                  <a:solidFill>
                    <a:srgbClr val="5CAEB1"/>
                  </a:solidFill>
                </a:ln>
                <a:gradFill flip="none" rotWithShape="1">
                  <a:gsLst>
                    <a:gs pos="44000">
                      <a:srgbClr val="274C5A"/>
                    </a:gs>
                    <a:gs pos="90000">
                      <a:srgbClr val="5CAEB1"/>
                    </a:gs>
                    <a:gs pos="100000">
                      <a:srgbClr val="274C5A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BDE3AF-102C-0461-D60D-59C3728AFC04}"/>
              </a:ext>
            </a:extLst>
          </p:cNvPr>
          <p:cNvSpPr/>
          <p:nvPr/>
        </p:nvSpPr>
        <p:spPr>
          <a:xfrm>
            <a:off x="6201979" y="2524057"/>
            <a:ext cx="492443" cy="2493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  <a:p>
            <a:pPr marL="0" marR="0" lvl="0" indent="0" algn="l" defTabSz="914400" rtl="0" eaLnBrk="1" fontAlgn="auto" latinLnBrk="0" hangingPunct="1">
              <a:lnSpc>
                <a:spcPts val="37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0CC3D4-D3C8-3BFE-6D6D-F127865E122E}"/>
              </a:ext>
            </a:extLst>
          </p:cNvPr>
          <p:cNvCxnSpPr>
            <a:cxnSpLocks/>
          </p:cNvCxnSpPr>
          <p:nvPr/>
        </p:nvCxnSpPr>
        <p:spPr>
          <a:xfrm>
            <a:off x="1127448" y="3085602"/>
            <a:ext cx="417639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0F7C45B-A65B-0A65-6340-562E86A4A4CF}"/>
              </a:ext>
            </a:extLst>
          </p:cNvPr>
          <p:cNvCxnSpPr>
            <a:cxnSpLocks/>
          </p:cNvCxnSpPr>
          <p:nvPr/>
        </p:nvCxnSpPr>
        <p:spPr>
          <a:xfrm>
            <a:off x="1127448" y="3566450"/>
            <a:ext cx="417639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ABEAA2D-C929-D247-333E-48A7A5B6C7E2}"/>
              </a:ext>
            </a:extLst>
          </p:cNvPr>
          <p:cNvCxnSpPr>
            <a:cxnSpLocks/>
          </p:cNvCxnSpPr>
          <p:nvPr/>
        </p:nvCxnSpPr>
        <p:spPr>
          <a:xfrm>
            <a:off x="1127448" y="4047298"/>
            <a:ext cx="417639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B663340-484A-A026-6627-6D6AA465FCD2}"/>
              </a:ext>
            </a:extLst>
          </p:cNvPr>
          <p:cNvCxnSpPr>
            <a:cxnSpLocks/>
          </p:cNvCxnSpPr>
          <p:nvPr/>
        </p:nvCxnSpPr>
        <p:spPr>
          <a:xfrm>
            <a:off x="1127448" y="4528146"/>
            <a:ext cx="417639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C49048B-AD4D-E348-EF96-CFA57F0A89C9}"/>
              </a:ext>
            </a:extLst>
          </p:cNvPr>
          <p:cNvCxnSpPr>
            <a:cxnSpLocks/>
          </p:cNvCxnSpPr>
          <p:nvPr/>
        </p:nvCxnSpPr>
        <p:spPr>
          <a:xfrm>
            <a:off x="5989845" y="3038306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07D4117-CFE4-80EA-C73C-007810A0198D}"/>
              </a:ext>
            </a:extLst>
          </p:cNvPr>
          <p:cNvCxnSpPr>
            <a:cxnSpLocks/>
          </p:cNvCxnSpPr>
          <p:nvPr/>
        </p:nvCxnSpPr>
        <p:spPr>
          <a:xfrm>
            <a:off x="5989845" y="3519154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FF25980-D709-C7BF-DE5C-EC284474F178}"/>
              </a:ext>
            </a:extLst>
          </p:cNvPr>
          <p:cNvCxnSpPr>
            <a:cxnSpLocks/>
          </p:cNvCxnSpPr>
          <p:nvPr/>
        </p:nvCxnSpPr>
        <p:spPr>
          <a:xfrm>
            <a:off x="5989845" y="4000002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EF797DD-7FAB-A7D7-4112-FD38ECE8022B}"/>
              </a:ext>
            </a:extLst>
          </p:cNvPr>
          <p:cNvCxnSpPr>
            <a:cxnSpLocks/>
          </p:cNvCxnSpPr>
          <p:nvPr/>
        </p:nvCxnSpPr>
        <p:spPr>
          <a:xfrm>
            <a:off x="5989845" y="4480850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950A551-1416-F6A8-7795-E35CC3985AB8}"/>
              </a:ext>
            </a:extLst>
          </p:cNvPr>
          <p:cNvCxnSpPr>
            <a:cxnSpLocks/>
          </p:cNvCxnSpPr>
          <p:nvPr/>
        </p:nvCxnSpPr>
        <p:spPr>
          <a:xfrm>
            <a:off x="8360066" y="3038307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178F424-6611-BF39-808B-F55B55E9D674}"/>
              </a:ext>
            </a:extLst>
          </p:cNvPr>
          <p:cNvCxnSpPr>
            <a:cxnSpLocks/>
          </p:cNvCxnSpPr>
          <p:nvPr/>
        </p:nvCxnSpPr>
        <p:spPr>
          <a:xfrm>
            <a:off x="8360066" y="3519155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AEA544-8D6F-3C39-4954-17B0800A63CC}"/>
              </a:ext>
            </a:extLst>
          </p:cNvPr>
          <p:cNvCxnSpPr>
            <a:cxnSpLocks/>
          </p:cNvCxnSpPr>
          <p:nvPr/>
        </p:nvCxnSpPr>
        <p:spPr>
          <a:xfrm>
            <a:off x="8360066" y="4000003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4D2BA2D-63B6-6E95-2E27-79A54733A248}"/>
              </a:ext>
            </a:extLst>
          </p:cNvPr>
          <p:cNvCxnSpPr>
            <a:cxnSpLocks/>
          </p:cNvCxnSpPr>
          <p:nvPr/>
        </p:nvCxnSpPr>
        <p:spPr>
          <a:xfrm>
            <a:off x="8360066" y="4480851"/>
            <a:ext cx="936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DE10C37C-76F7-2179-6929-CC3E4C3BE203}"/>
              </a:ext>
            </a:extLst>
          </p:cNvPr>
          <p:cNvSpPr/>
          <p:nvPr/>
        </p:nvSpPr>
        <p:spPr>
          <a:xfrm>
            <a:off x="5832001" y="5184507"/>
            <a:ext cx="1232398" cy="420865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7500 €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40B68E1-19C4-5773-8C11-B5952EC55A2E}"/>
              </a:ext>
            </a:extLst>
          </p:cNvPr>
          <p:cNvSpPr/>
          <p:nvPr/>
        </p:nvSpPr>
        <p:spPr>
          <a:xfrm>
            <a:off x="8211867" y="5184507"/>
            <a:ext cx="1232398" cy="420865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5000 €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2D415D-A8BE-F8DB-920A-394066A16062}"/>
              </a:ext>
            </a:extLst>
          </p:cNvPr>
          <p:cNvSpPr txBox="1"/>
          <p:nvPr/>
        </p:nvSpPr>
        <p:spPr>
          <a:xfrm>
            <a:off x="757994" y="5985884"/>
            <a:ext cx="1037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Product+ package includes a place for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either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your product or one screen at the Pavilion. A combination of a screen and product will come with additional cost. </a:t>
            </a:r>
            <a:b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Any additional costs from especially large product sizes or other additions will be added to the package price.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VAT not included in the price. </a:t>
            </a:r>
          </a:p>
        </p:txBody>
      </p:sp>
    </p:spTree>
    <p:extLst>
      <p:ext uri="{BB962C8B-B14F-4D97-AF65-F5344CB8AC3E}">
        <p14:creationId xmlns:p14="http://schemas.microsoft.com/office/powerpoint/2010/main" val="960845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96">
            <a:extLst>
              <a:ext uri="{FF2B5EF4-FFF2-40B4-BE49-F238E27FC236}">
                <a16:creationId xmlns:a16="http://schemas.microsoft.com/office/drawing/2014/main" id="{FA5C3136-0052-A6B3-28B3-C670C77EDEE8}"/>
              </a:ext>
            </a:extLst>
          </p:cNvPr>
          <p:cNvSpPr/>
          <p:nvPr/>
        </p:nvSpPr>
        <p:spPr>
          <a:xfrm>
            <a:off x="-1600255" y="-1578235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44000">
                <a:srgbClr val="ACD5D8">
                  <a:alpha val="70000"/>
                </a:srgbClr>
              </a:gs>
              <a:gs pos="100000">
                <a:schemeClr val="accent1">
                  <a:lumMod val="5000"/>
                  <a:lumOff val="95000"/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98" name="Picture 97" descr="A black and blue logo&#10;&#10;Description automatically generated">
            <a:extLst>
              <a:ext uri="{FF2B5EF4-FFF2-40B4-BE49-F238E27FC236}">
                <a16:creationId xmlns:a16="http://schemas.microsoft.com/office/drawing/2014/main" id="{2D12ED30-4232-6A5F-6F0C-97527876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B5BAAE-F350-A4AB-AC4B-7B2F22C76C5E}"/>
              </a:ext>
            </a:extLst>
          </p:cNvPr>
          <p:cNvSpPr/>
          <p:nvPr/>
        </p:nvSpPr>
        <p:spPr>
          <a:xfrm>
            <a:off x="142590" y="1231095"/>
            <a:ext cx="2177640" cy="43958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DA23B1-132C-0FCA-5319-DAB78596D999}"/>
              </a:ext>
            </a:extLst>
          </p:cNvPr>
          <p:cNvSpPr/>
          <p:nvPr/>
        </p:nvSpPr>
        <p:spPr>
          <a:xfrm>
            <a:off x="2574885" y="1231095"/>
            <a:ext cx="2177640" cy="43958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D095B-A493-F494-6FB5-4F4B44CAF6D7}"/>
              </a:ext>
            </a:extLst>
          </p:cNvPr>
          <p:cNvSpPr/>
          <p:nvPr/>
        </p:nvSpPr>
        <p:spPr>
          <a:xfrm>
            <a:off x="5007180" y="1231095"/>
            <a:ext cx="2177640" cy="43958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2004A-9FAF-9247-6AF1-F21454DD523B}"/>
              </a:ext>
            </a:extLst>
          </p:cNvPr>
          <p:cNvSpPr/>
          <p:nvPr/>
        </p:nvSpPr>
        <p:spPr>
          <a:xfrm>
            <a:off x="7439475" y="1231095"/>
            <a:ext cx="2177640" cy="43958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F4D94E-015A-5849-8B8D-66E5565A9100}"/>
              </a:ext>
            </a:extLst>
          </p:cNvPr>
          <p:cNvSpPr/>
          <p:nvPr/>
        </p:nvSpPr>
        <p:spPr>
          <a:xfrm>
            <a:off x="9871770" y="1231095"/>
            <a:ext cx="2177640" cy="43958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9E38E4-1696-73D7-61DB-CB6B5E16AB95}"/>
              </a:ext>
            </a:extLst>
          </p:cNvPr>
          <p:cNvSpPr/>
          <p:nvPr/>
        </p:nvSpPr>
        <p:spPr>
          <a:xfrm>
            <a:off x="2574885" y="2884565"/>
            <a:ext cx="2177640" cy="277174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Pitching and presentations at the Pavilion scene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 and launch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services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Events and delegations with other countries based on participants’ interests 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brokerage event for EU Horizon calls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56CED7-BB57-E01E-D63C-AC946E7EF982}"/>
              </a:ext>
            </a:extLst>
          </p:cNvPr>
          <p:cNvSpPr/>
          <p:nvPr/>
        </p:nvSpPr>
        <p:spPr>
          <a:xfrm>
            <a:off x="142590" y="2884565"/>
            <a:ext cx="2177640" cy="277174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 marL="140400" marR="0" lvl="0" indent="-140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Pavilion receptions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40400" marR="0" lvl="0" indent="-140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Invite clients and guests to meet at the Pavilion</a:t>
            </a:r>
          </a:p>
          <a:p>
            <a:pPr marL="140400" marR="0" lvl="0" indent="-140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Logo visibility</a:t>
            </a:r>
          </a:p>
          <a:p>
            <a:pPr marL="140400" marR="0" lvl="0" indent="-140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Export market advice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Lunch and refreshments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79BFEC-2E4C-DF28-1207-5999942665EA}"/>
              </a:ext>
            </a:extLst>
          </p:cNvPr>
          <p:cNvSpPr/>
          <p:nvPr/>
        </p:nvSpPr>
        <p:spPr>
          <a:xfrm>
            <a:off x="9871770" y="2884565"/>
            <a:ext cx="2177640" cy="277174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 display or one screen dedicated for your use only at the Pavilion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 presentation at the Pavilion scene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Ask your local contact for more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3AA8-FF68-CCFD-C7DE-A2D2C7660E41}"/>
              </a:ext>
            </a:extLst>
          </p:cNvPr>
          <p:cNvSpPr/>
          <p:nvPr/>
        </p:nvSpPr>
        <p:spPr>
          <a:xfrm>
            <a:off x="2574885" y="2116097"/>
            <a:ext cx="2177640" cy="77394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90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Pavilion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252B68-5DB4-9DC9-6DD2-F1C6C14FD290}"/>
              </a:ext>
            </a:extLst>
          </p:cNvPr>
          <p:cNvSpPr/>
          <p:nvPr/>
        </p:nvSpPr>
        <p:spPr>
          <a:xfrm>
            <a:off x="142590" y="2116097"/>
            <a:ext cx="2177640" cy="77394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90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Pavilion networking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DF2B9B-A90E-7E86-0737-768459844C11}"/>
              </a:ext>
            </a:extLst>
          </p:cNvPr>
          <p:cNvSpPr/>
          <p:nvPr/>
        </p:nvSpPr>
        <p:spPr>
          <a:xfrm>
            <a:off x="5007180" y="2116097"/>
            <a:ext cx="2177640" cy="77394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90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 &amp; visibility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6CD094-7E20-CAD0-5B8D-35A3579037F1}"/>
              </a:ext>
            </a:extLst>
          </p:cNvPr>
          <p:cNvSpPr/>
          <p:nvPr/>
        </p:nvSpPr>
        <p:spPr>
          <a:xfrm>
            <a:off x="9871770" y="2116097"/>
            <a:ext cx="2177640" cy="77394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90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Bring your product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4A03CD-8567-9E79-4E49-51FEBADC249E}"/>
              </a:ext>
            </a:extLst>
          </p:cNvPr>
          <p:cNvSpPr txBox="1"/>
          <p:nvPr/>
        </p:nvSpPr>
        <p:spPr>
          <a:xfrm>
            <a:off x="908993" y="1231096"/>
            <a:ext cx="673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8575">
                  <a:solidFill>
                    <a:srgbClr val="274C5A"/>
                  </a:solidFill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4FB87-75F1-F562-7412-562FAC45F836}"/>
              </a:ext>
            </a:extLst>
          </p:cNvPr>
          <p:cNvSpPr txBox="1"/>
          <p:nvPr/>
        </p:nvSpPr>
        <p:spPr>
          <a:xfrm>
            <a:off x="3328076" y="1231096"/>
            <a:ext cx="673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8575">
                  <a:solidFill>
                    <a:srgbClr val="274C5A"/>
                  </a:solidFill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648474-0272-1112-FC30-C0B7E275B3F1}"/>
              </a:ext>
            </a:extLst>
          </p:cNvPr>
          <p:cNvSpPr txBox="1"/>
          <p:nvPr/>
        </p:nvSpPr>
        <p:spPr>
          <a:xfrm>
            <a:off x="5747159" y="1231096"/>
            <a:ext cx="673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8575">
                  <a:solidFill>
                    <a:srgbClr val="274C5A"/>
                  </a:solidFill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810609-789E-F2A8-19CB-0BCD57D8D6A0}"/>
              </a:ext>
            </a:extLst>
          </p:cNvPr>
          <p:cNvSpPr txBox="1"/>
          <p:nvPr/>
        </p:nvSpPr>
        <p:spPr>
          <a:xfrm>
            <a:off x="10585324" y="1035977"/>
            <a:ext cx="673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 w="6350">
                  <a:solidFill>
                    <a:srgbClr val="5CAEB1">
                      <a:lumMod val="75000"/>
                    </a:srgbClr>
                  </a:solidFill>
                </a:ln>
                <a:gradFill>
                  <a:gsLst>
                    <a:gs pos="0">
                      <a:srgbClr val="274C5A"/>
                    </a:gs>
                    <a:gs pos="13000">
                      <a:srgbClr val="5CAEB1"/>
                    </a:gs>
                    <a:gs pos="99000">
                      <a:srgbClr val="274C5A"/>
                    </a:gs>
                  </a:gsLst>
                  <a:lin ang="72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0BF142-B7EE-3289-828B-FE0EC8E4F203}"/>
              </a:ext>
            </a:extLst>
          </p:cNvPr>
          <p:cNvSpPr/>
          <p:nvPr/>
        </p:nvSpPr>
        <p:spPr>
          <a:xfrm>
            <a:off x="7439475" y="2884565"/>
            <a:ext cx="2177640" cy="277174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Night tickets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Events and dinners hosted by your local ITS organisation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Invite guests to invite-only side events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Ask your local contact for more information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4FA0AE-0DE7-E26F-3BB0-A6A79BB0EB6F}"/>
              </a:ext>
            </a:extLst>
          </p:cNvPr>
          <p:cNvSpPr/>
          <p:nvPr/>
        </p:nvSpPr>
        <p:spPr>
          <a:xfrm>
            <a:off x="7439475" y="2116097"/>
            <a:ext cx="2177640" cy="77394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90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Night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side events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E40076-8763-7624-65DF-519EB150A772}"/>
              </a:ext>
            </a:extLst>
          </p:cNvPr>
          <p:cNvSpPr txBox="1"/>
          <p:nvPr/>
        </p:nvSpPr>
        <p:spPr>
          <a:xfrm>
            <a:off x="8166242" y="1231096"/>
            <a:ext cx="673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8575">
                  <a:solidFill>
                    <a:srgbClr val="274C5A"/>
                  </a:solidFill>
                </a:ln>
                <a:solidFill>
                  <a:srgbClr val="274C5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42F8A4-A9F6-1878-DCE8-736C7D5E0319}"/>
              </a:ext>
            </a:extLst>
          </p:cNvPr>
          <p:cNvSpPr/>
          <p:nvPr/>
        </p:nvSpPr>
        <p:spPr>
          <a:xfrm>
            <a:off x="5007180" y="2884565"/>
            <a:ext cx="2177640" cy="277174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webinars and pitching coaching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marketing in Nordic+ channels 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Web page to publish your contents </a:t>
            </a:r>
          </a:p>
          <a:p>
            <a:pPr marL="141750" marR="0" lvl="0" indent="-141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Nordic+ Newsletter coverage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EB1">
                  <a:lumMod val="20000"/>
                  <a:lumOff val="80000"/>
                </a:srgbClr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72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A83FF1CB-B533-1819-A52F-2541FB7B7783}"/>
              </a:ext>
            </a:extLst>
          </p:cNvPr>
          <p:cNvSpPr/>
          <p:nvPr/>
        </p:nvSpPr>
        <p:spPr>
          <a:xfrm>
            <a:off x="-1600255" y="-1578235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44000">
                <a:srgbClr val="ACD5D8">
                  <a:alpha val="70000"/>
                </a:srgbClr>
              </a:gs>
              <a:gs pos="100000">
                <a:schemeClr val="accent1">
                  <a:lumMod val="5000"/>
                  <a:lumOff val="95000"/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24B027AE-2D5D-331B-D711-24540E205EEC}"/>
              </a:ext>
            </a:extLst>
          </p:cNvPr>
          <p:cNvSpPr txBox="1">
            <a:spLocks/>
          </p:cNvSpPr>
          <p:nvPr/>
        </p:nvSpPr>
        <p:spPr>
          <a:xfrm>
            <a:off x="838199" y="391496"/>
            <a:ext cx="1051401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6000" b="1" i="0" u="none" strike="noStrike" kern="1200" cap="none" spc="0" normalizeH="0" baseline="0" noProof="0">
                <a:ln>
                  <a:noFill/>
                </a:ln>
                <a:solidFill>
                  <a:srgbClr val="1F394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Nordic+ Pavilion connects</a:t>
            </a:r>
          </a:p>
        </p:txBody>
      </p:sp>
      <p:pic>
        <p:nvPicPr>
          <p:cNvPr id="3" name="Picture 2" descr="A black and blue logo&#10;&#10;Description automatically generated">
            <a:extLst>
              <a:ext uri="{FF2B5EF4-FFF2-40B4-BE49-F238E27FC236}">
                <a16:creationId xmlns:a16="http://schemas.microsoft.com/office/drawing/2014/main" id="{5200D2B6-CDE4-5CB0-EA42-1937BF9C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B5CC386-DF26-30FA-7754-F6DE79FAB484}"/>
              </a:ext>
            </a:extLst>
          </p:cNvPr>
          <p:cNvSpPr/>
          <p:nvPr/>
        </p:nvSpPr>
        <p:spPr>
          <a:xfrm>
            <a:off x="1460310" y="1916832"/>
            <a:ext cx="2920621" cy="33444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EFF355C-80D5-C99D-92A2-3D237F2E7F93}"/>
              </a:ext>
            </a:extLst>
          </p:cNvPr>
          <p:cNvSpPr/>
          <p:nvPr/>
        </p:nvSpPr>
        <p:spPr>
          <a:xfrm>
            <a:off x="4635689" y="1930479"/>
            <a:ext cx="2920621" cy="33444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4732191-67D2-430C-6CDC-703BBE4B25DC}"/>
              </a:ext>
            </a:extLst>
          </p:cNvPr>
          <p:cNvSpPr/>
          <p:nvPr/>
        </p:nvSpPr>
        <p:spPr>
          <a:xfrm>
            <a:off x="7815617" y="1944127"/>
            <a:ext cx="2920621" cy="33444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0C47C2-1840-D47D-4E2E-85175B1F4F45}"/>
              </a:ext>
            </a:extLst>
          </p:cNvPr>
          <p:cNvSpPr txBox="1"/>
          <p:nvPr/>
        </p:nvSpPr>
        <p:spPr>
          <a:xfrm>
            <a:off x="1455762" y="2242148"/>
            <a:ext cx="292062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800" b="1">
                <a:solidFill>
                  <a:srgbClr val="1F3844"/>
                </a:solidFill>
                <a:latin typeface="Calibri" panose="020F0502020204030204"/>
              </a:rPr>
              <a:t>Networking</a:t>
            </a:r>
            <a:endParaRPr lang="fi-FI" sz="28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7FB12-A544-7CEA-543C-9CE9A59EB49B}"/>
              </a:ext>
            </a:extLst>
          </p:cNvPr>
          <p:cNvSpPr txBox="1"/>
          <p:nvPr/>
        </p:nvSpPr>
        <p:spPr>
          <a:xfrm>
            <a:off x="4640238" y="2242148"/>
            <a:ext cx="2916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err="1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Matching</a:t>
            </a:r>
            <a:endParaRPr kumimoji="0" lang="fi-FI" sz="28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CC581-38A8-75C1-0B30-0C2C299E6B2F}"/>
              </a:ext>
            </a:extLst>
          </p:cNvPr>
          <p:cNvSpPr txBox="1"/>
          <p:nvPr/>
        </p:nvSpPr>
        <p:spPr>
          <a:xfrm>
            <a:off x="7811068" y="2242148"/>
            <a:ext cx="2920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err="1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Visibility</a:t>
            </a:r>
            <a:endParaRPr kumimoji="0" lang="fi-FI" sz="2800" b="1" i="0" u="none" strike="noStrike" kern="1200" cap="none" spc="0" normalizeH="0" baseline="0" noProof="0">
              <a:ln>
                <a:noFill/>
              </a:ln>
              <a:solidFill>
                <a:srgbClr val="1F38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1FF414-C033-BBC3-61E3-C6A416ABD7E7}"/>
              </a:ext>
            </a:extLst>
          </p:cNvPr>
          <p:cNvSpPr txBox="1"/>
          <p:nvPr/>
        </p:nvSpPr>
        <p:spPr>
          <a:xfrm>
            <a:off x="1469410" y="4003393"/>
            <a:ext cx="2920620" cy="738664"/>
          </a:xfrm>
          <a:prstGeom prst="rect">
            <a:avLst/>
          </a:prstGeom>
          <a:noFill/>
        </p:spPr>
        <p:txBody>
          <a:bodyPr wrap="square" lIns="216000" rIns="108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Showcase latest innovations from the Nordics and Baltics together with 25+ Partners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52AF3F-6A6F-95E1-47F4-35E19308ECB1}"/>
              </a:ext>
            </a:extLst>
          </p:cNvPr>
          <p:cNvSpPr txBox="1"/>
          <p:nvPr/>
        </p:nvSpPr>
        <p:spPr>
          <a:xfrm>
            <a:off x="4653886" y="4003393"/>
            <a:ext cx="2916072" cy="738664"/>
          </a:xfrm>
          <a:prstGeom prst="rect">
            <a:avLst/>
          </a:prstGeom>
          <a:noFill/>
        </p:spPr>
        <p:txBody>
          <a:bodyPr wrap="square" lIns="216000" rIns="108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efforts for matching with local stakeholders and Nordic+ side-events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6F2C87-0009-CEED-5305-C55CE6B2A499}"/>
              </a:ext>
            </a:extLst>
          </p:cNvPr>
          <p:cNvSpPr txBox="1"/>
          <p:nvPr/>
        </p:nvSpPr>
        <p:spPr>
          <a:xfrm>
            <a:off x="7824716" y="4003393"/>
            <a:ext cx="2920622" cy="738664"/>
          </a:xfrm>
          <a:prstGeom prst="rect">
            <a:avLst/>
          </a:prstGeom>
          <a:noFill/>
        </p:spPr>
        <p:txBody>
          <a:bodyPr wrap="square" lIns="216000" rIns="108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Logo visibility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Visibility through social media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38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press releases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6EA28E7-F36D-CBEF-0164-873980F0B4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2666" y="2884913"/>
            <a:ext cx="954108" cy="9541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AEA78CA8-7E22-6809-5B84-29C0601F43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7037" y="3013799"/>
            <a:ext cx="825222" cy="82522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BFEF5FE-F894-B970-4C74-2A73241B70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58768" y="3050319"/>
            <a:ext cx="825222" cy="82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2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D102DD-F4F7-B57F-02B8-FE10F42AD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96">
            <a:extLst>
              <a:ext uri="{FF2B5EF4-FFF2-40B4-BE49-F238E27FC236}">
                <a16:creationId xmlns:a16="http://schemas.microsoft.com/office/drawing/2014/main" id="{41DACF79-BEAE-AB29-0D60-68BCF43C34F6}"/>
              </a:ext>
            </a:extLst>
          </p:cNvPr>
          <p:cNvSpPr/>
          <p:nvPr/>
        </p:nvSpPr>
        <p:spPr>
          <a:xfrm>
            <a:off x="-1600255" y="-1578235"/>
            <a:ext cx="14376423" cy="8676651"/>
          </a:xfrm>
          <a:custGeom>
            <a:avLst/>
            <a:gdLst>
              <a:gd name="csX0" fmla="*/ 864096 w 14376423"/>
              <a:gd name="csY0" fmla="*/ 5580307 h 8676651"/>
              <a:gd name="csX1" fmla="*/ 1728192 w 14376423"/>
              <a:gd name="csY1" fmla="*/ 7128479 h 8676651"/>
              <a:gd name="csX2" fmla="*/ 864096 w 14376423"/>
              <a:gd name="csY2" fmla="*/ 8676651 h 8676651"/>
              <a:gd name="csX3" fmla="*/ 0 w 14376423"/>
              <a:gd name="csY3" fmla="*/ 7128479 h 8676651"/>
              <a:gd name="csX4" fmla="*/ 864096 w 14376423"/>
              <a:gd name="csY4" fmla="*/ 5580307 h 8676651"/>
              <a:gd name="csX5" fmla="*/ 2727710 w 14376423"/>
              <a:gd name="csY5" fmla="*/ 5511291 h 8676651"/>
              <a:gd name="csX6" fmla="*/ 3591806 w 14376423"/>
              <a:gd name="csY6" fmla="*/ 7059463 h 8676651"/>
              <a:gd name="csX7" fmla="*/ 2727710 w 14376423"/>
              <a:gd name="csY7" fmla="*/ 8607635 h 8676651"/>
              <a:gd name="csX8" fmla="*/ 1863614 w 14376423"/>
              <a:gd name="csY8" fmla="*/ 7059463 h 8676651"/>
              <a:gd name="csX9" fmla="*/ 2727710 w 14376423"/>
              <a:gd name="csY9" fmla="*/ 5511291 h 8676651"/>
              <a:gd name="csX10" fmla="*/ 4411131 w 14376423"/>
              <a:gd name="csY10" fmla="*/ 5401563 h 8676651"/>
              <a:gd name="csX11" fmla="*/ 5166422 w 14376423"/>
              <a:gd name="csY11" fmla="*/ 6836603 h 8676651"/>
              <a:gd name="csX12" fmla="*/ 4411131 w 14376423"/>
              <a:gd name="csY12" fmla="*/ 8271643 h 8676651"/>
              <a:gd name="csX13" fmla="*/ 3655837 w 14376423"/>
              <a:gd name="csY13" fmla="*/ 6836603 h 8676651"/>
              <a:gd name="csX14" fmla="*/ 4411131 w 14376423"/>
              <a:gd name="csY14" fmla="*/ 5401563 h 8676651"/>
              <a:gd name="csX15" fmla="*/ 5834128 w 14376423"/>
              <a:gd name="csY15" fmla="*/ 5386683 h 8676651"/>
              <a:gd name="csX16" fmla="*/ 6424829 w 14376423"/>
              <a:gd name="csY16" fmla="*/ 6647987 h 8676651"/>
              <a:gd name="csX17" fmla="*/ 5834128 w 14376423"/>
              <a:gd name="csY17" fmla="*/ 7909291 h 8676651"/>
              <a:gd name="csX18" fmla="*/ 5243431 w 14376423"/>
              <a:gd name="csY18" fmla="*/ 6647987 h 8676651"/>
              <a:gd name="csX19" fmla="*/ 5834128 w 14376423"/>
              <a:gd name="csY19" fmla="*/ 5386683 h 8676651"/>
              <a:gd name="csX20" fmla="*/ 6984539 w 14376423"/>
              <a:gd name="csY20" fmla="*/ 5371803 h 8676651"/>
              <a:gd name="csX21" fmla="*/ 7467239 w 14376423"/>
              <a:gd name="csY21" fmla="*/ 6485099 h 8676651"/>
              <a:gd name="csX22" fmla="*/ 6984539 w 14376423"/>
              <a:gd name="csY22" fmla="*/ 7598395 h 8676651"/>
              <a:gd name="csX23" fmla="*/ 6501838 w 14376423"/>
              <a:gd name="csY23" fmla="*/ 6485099 h 8676651"/>
              <a:gd name="csX24" fmla="*/ 6984539 w 14376423"/>
              <a:gd name="csY24" fmla="*/ 5371803 h 8676651"/>
              <a:gd name="csX25" fmla="*/ 7997051 w 14376423"/>
              <a:gd name="csY25" fmla="*/ 5223259 h 8676651"/>
              <a:gd name="csX26" fmla="*/ 8416335 w 14376423"/>
              <a:gd name="csY26" fmla="*/ 6220559 h 8676651"/>
              <a:gd name="csX27" fmla="*/ 7997051 w 14376423"/>
              <a:gd name="csY27" fmla="*/ 7217859 h 8676651"/>
              <a:gd name="csX28" fmla="*/ 7577767 w 14376423"/>
              <a:gd name="csY28" fmla="*/ 6220559 h 8676651"/>
              <a:gd name="csX29" fmla="*/ 7997051 w 14376423"/>
              <a:gd name="csY29" fmla="*/ 5223259 h 8676651"/>
              <a:gd name="csX30" fmla="*/ 8867644 w 14376423"/>
              <a:gd name="csY30" fmla="*/ 4991617 h 8676651"/>
              <a:gd name="csX31" fmla="*/ 9208424 w 14376423"/>
              <a:gd name="csY31" fmla="*/ 5894005 h 8676651"/>
              <a:gd name="csX32" fmla="*/ 8867644 w 14376423"/>
              <a:gd name="csY32" fmla="*/ 6796393 h 8676651"/>
              <a:gd name="csX33" fmla="*/ 8526864 w 14376423"/>
              <a:gd name="csY33" fmla="*/ 5894005 h 8676651"/>
              <a:gd name="csX34" fmla="*/ 8867644 w 14376423"/>
              <a:gd name="csY34" fmla="*/ 4991617 h 8676651"/>
              <a:gd name="csX35" fmla="*/ 13444098 w 14376423"/>
              <a:gd name="csY35" fmla="*/ 4791211 h 8676651"/>
              <a:gd name="csX36" fmla="*/ 13859071 w 14376423"/>
              <a:gd name="csY36" fmla="*/ 5796028 h 8676651"/>
              <a:gd name="csX37" fmla="*/ 13444098 w 14376423"/>
              <a:gd name="csY37" fmla="*/ 6800845 h 8676651"/>
              <a:gd name="csX38" fmla="*/ 13029125 w 14376423"/>
              <a:gd name="csY38" fmla="*/ 5796028 h 8676651"/>
              <a:gd name="csX39" fmla="*/ 13444098 w 14376423"/>
              <a:gd name="csY39" fmla="*/ 4791211 h 8676651"/>
              <a:gd name="csX40" fmla="*/ 9574337 w 14376423"/>
              <a:gd name="csY40" fmla="*/ 4791211 h 8676651"/>
              <a:gd name="csX41" fmla="*/ 9856496 w 14376423"/>
              <a:gd name="csY41" fmla="*/ 5644715 h 8676651"/>
              <a:gd name="csX42" fmla="*/ 9574337 w 14376423"/>
              <a:gd name="csY42" fmla="*/ 6498219 h 8676651"/>
              <a:gd name="csX43" fmla="*/ 9292178 w 14376423"/>
              <a:gd name="csY43" fmla="*/ 5644715 h 8676651"/>
              <a:gd name="csX44" fmla="*/ 9574337 w 14376423"/>
              <a:gd name="csY44" fmla="*/ 4791211 h 8676651"/>
              <a:gd name="csX45" fmla="*/ 12632751 w 14376423"/>
              <a:gd name="csY45" fmla="*/ 4575187 h 8676651"/>
              <a:gd name="csX46" fmla="*/ 12973531 w 14376423"/>
              <a:gd name="csY46" fmla="*/ 5475287 h 8676651"/>
              <a:gd name="csX47" fmla="*/ 12632751 w 14376423"/>
              <a:gd name="csY47" fmla="*/ 6375387 h 8676651"/>
              <a:gd name="csX48" fmla="*/ 12291971 w 14376423"/>
              <a:gd name="csY48" fmla="*/ 5475287 h 8676651"/>
              <a:gd name="csX49" fmla="*/ 12632751 w 14376423"/>
              <a:gd name="csY49" fmla="*/ 4575187 h 8676651"/>
              <a:gd name="csX50" fmla="*/ 10200502 w 14376423"/>
              <a:gd name="csY50" fmla="*/ 4542733 h 8676651"/>
              <a:gd name="csX51" fmla="*/ 10482661 w 14376423"/>
              <a:gd name="csY51" fmla="*/ 5396237 h 8676651"/>
              <a:gd name="csX52" fmla="*/ 10200502 w 14376423"/>
              <a:gd name="csY52" fmla="*/ 6249741 h 8676651"/>
              <a:gd name="csX53" fmla="*/ 9918343 w 14376423"/>
              <a:gd name="csY53" fmla="*/ 5396237 h 8676651"/>
              <a:gd name="csX54" fmla="*/ 10200502 w 14376423"/>
              <a:gd name="csY54" fmla="*/ 4542733 h 8676651"/>
              <a:gd name="csX55" fmla="*/ 11939430 w 14376423"/>
              <a:gd name="csY55" fmla="*/ 4480460 h 8676651"/>
              <a:gd name="csX56" fmla="*/ 12221589 w 14376423"/>
              <a:gd name="csY56" fmla="*/ 5333964 h 8676651"/>
              <a:gd name="csX57" fmla="*/ 11939430 w 14376423"/>
              <a:gd name="csY57" fmla="*/ 6187468 h 8676651"/>
              <a:gd name="csX58" fmla="*/ 11657271 w 14376423"/>
              <a:gd name="csY58" fmla="*/ 5333964 h 8676651"/>
              <a:gd name="csX59" fmla="*/ 11939430 w 14376423"/>
              <a:gd name="csY59" fmla="*/ 4480460 h 8676651"/>
              <a:gd name="csX60" fmla="*/ 10776566 w 14376423"/>
              <a:gd name="csY60" fmla="*/ 4460583 h 8676651"/>
              <a:gd name="csX61" fmla="*/ 11008624 w 14376423"/>
              <a:gd name="csY61" fmla="*/ 5242965 h 8676651"/>
              <a:gd name="csX62" fmla="*/ 10776566 w 14376423"/>
              <a:gd name="csY62" fmla="*/ 6025347 h 8676651"/>
              <a:gd name="csX63" fmla="*/ 10544508 w 14376423"/>
              <a:gd name="csY63" fmla="*/ 5242965 h 8676651"/>
              <a:gd name="csX64" fmla="*/ 10776566 w 14376423"/>
              <a:gd name="csY64" fmla="*/ 4460583 h 8676651"/>
              <a:gd name="csX65" fmla="*/ 11337160 w 14376423"/>
              <a:gd name="csY65" fmla="*/ 4460582 h 8676651"/>
              <a:gd name="csX66" fmla="*/ 11573640 w 14376423"/>
              <a:gd name="csY66" fmla="*/ 5257873 h 8676651"/>
              <a:gd name="csX67" fmla="*/ 11337160 w 14376423"/>
              <a:gd name="csY67" fmla="*/ 6055164 h 8676651"/>
              <a:gd name="csX68" fmla="*/ 11100680 w 14376423"/>
              <a:gd name="csY68" fmla="*/ 5257873 h 8676651"/>
              <a:gd name="csX69" fmla="*/ 11337160 w 14376423"/>
              <a:gd name="csY69" fmla="*/ 4460582 h 8676651"/>
              <a:gd name="csX70" fmla="*/ 8379465 w 14376423"/>
              <a:gd name="csY70" fmla="*/ 3218080 h 8676651"/>
              <a:gd name="csX71" fmla="*/ 8740109 w 14376423"/>
              <a:gd name="csY71" fmla="*/ 4302383 h 8676651"/>
              <a:gd name="csX72" fmla="*/ 8379465 w 14376423"/>
              <a:gd name="csY72" fmla="*/ 5386684 h 8676651"/>
              <a:gd name="csX73" fmla="*/ 8018821 w 14376423"/>
              <a:gd name="csY73" fmla="*/ 4302383 h 8676651"/>
              <a:gd name="csX74" fmla="*/ 8379465 w 14376423"/>
              <a:gd name="csY74" fmla="*/ 3218080 h 8676651"/>
              <a:gd name="csX75" fmla="*/ 11653215 w 14376423"/>
              <a:gd name="csY75" fmla="*/ 3212058 h 8676651"/>
              <a:gd name="csX76" fmla="*/ 11925588 w 14376423"/>
              <a:gd name="csY76" fmla="*/ 3929174 h 8676651"/>
              <a:gd name="csX77" fmla="*/ 11653215 w 14376423"/>
              <a:gd name="csY77" fmla="*/ 4646290 h 8676651"/>
              <a:gd name="csX78" fmla="*/ 11380842 w 14376423"/>
              <a:gd name="csY78" fmla="*/ 3929174 h 8676651"/>
              <a:gd name="csX79" fmla="*/ 11653215 w 14376423"/>
              <a:gd name="csY79" fmla="*/ 3212058 h 8676651"/>
              <a:gd name="csX80" fmla="*/ 10456898 w 14376423"/>
              <a:gd name="csY80" fmla="*/ 3212058 h 8676651"/>
              <a:gd name="csX81" fmla="*/ 10727054 w 14376423"/>
              <a:gd name="csY81" fmla="*/ 3929174 h 8676651"/>
              <a:gd name="csX82" fmla="*/ 10456898 w 14376423"/>
              <a:gd name="csY82" fmla="*/ 4646290 h 8676651"/>
              <a:gd name="csX83" fmla="*/ 10186742 w 14376423"/>
              <a:gd name="csY83" fmla="*/ 3929174 h 8676651"/>
              <a:gd name="csX84" fmla="*/ 10456898 w 14376423"/>
              <a:gd name="csY84" fmla="*/ 3212058 h 8676651"/>
              <a:gd name="csX85" fmla="*/ 9155667 w 14376423"/>
              <a:gd name="csY85" fmla="*/ 3204232 h 8676651"/>
              <a:gd name="csX86" fmla="*/ 9496447 w 14376423"/>
              <a:gd name="csY86" fmla="*/ 4128715 h 8676651"/>
              <a:gd name="csX87" fmla="*/ 9155667 w 14376423"/>
              <a:gd name="csY87" fmla="*/ 5053196 h 8676651"/>
              <a:gd name="csX88" fmla="*/ 8814887 w 14376423"/>
              <a:gd name="csY88" fmla="*/ 4128715 h 8676651"/>
              <a:gd name="csX89" fmla="*/ 9155667 w 14376423"/>
              <a:gd name="csY89" fmla="*/ 3204232 h 8676651"/>
              <a:gd name="csX90" fmla="*/ 9824414 w 14376423"/>
              <a:gd name="csY90" fmla="*/ 3183707 h 8676651"/>
              <a:gd name="csX91" fmla="*/ 10096787 w 14376423"/>
              <a:gd name="csY91" fmla="*/ 3990302 h 8676651"/>
              <a:gd name="csX92" fmla="*/ 9824414 w 14376423"/>
              <a:gd name="csY92" fmla="*/ 4796897 h 8676651"/>
              <a:gd name="csX93" fmla="*/ 9552041 w 14376423"/>
              <a:gd name="csY93" fmla="*/ 3990302 h 8676651"/>
              <a:gd name="csX94" fmla="*/ 9824414 w 14376423"/>
              <a:gd name="csY94" fmla="*/ 3183707 h 8676651"/>
              <a:gd name="csX95" fmla="*/ 7446006 w 14376423"/>
              <a:gd name="csY95" fmla="*/ 3183707 h 8676651"/>
              <a:gd name="csX96" fmla="*/ 7927486 w 14376423"/>
              <a:gd name="csY96" fmla="*/ 4360983 h 8676651"/>
              <a:gd name="csX97" fmla="*/ 7446006 w 14376423"/>
              <a:gd name="csY97" fmla="*/ 5538261 h 8676651"/>
              <a:gd name="csX98" fmla="*/ 6964530 w 14376423"/>
              <a:gd name="csY98" fmla="*/ 4360983 h 8676651"/>
              <a:gd name="csX99" fmla="*/ 7446006 w 14376423"/>
              <a:gd name="csY99" fmla="*/ 3183707 h 8676651"/>
              <a:gd name="csX100" fmla="*/ 12294969 w 14376423"/>
              <a:gd name="csY100" fmla="*/ 3158270 h 8676651"/>
              <a:gd name="csX101" fmla="*/ 12577128 w 14376423"/>
              <a:gd name="csY101" fmla="*/ 3932845 h 8676651"/>
              <a:gd name="csX102" fmla="*/ 12294969 w 14376423"/>
              <a:gd name="csY102" fmla="*/ 4707418 h 8676651"/>
              <a:gd name="csX103" fmla="*/ 12012810 w 14376423"/>
              <a:gd name="csY103" fmla="*/ 3932845 h 8676651"/>
              <a:gd name="csX104" fmla="*/ 12294969 w 14376423"/>
              <a:gd name="csY104" fmla="*/ 3158270 h 8676651"/>
              <a:gd name="csX105" fmla="*/ 11064972 w 14376423"/>
              <a:gd name="csY105" fmla="*/ 3158270 h 8676651"/>
              <a:gd name="csX106" fmla="*/ 11337345 w 14376423"/>
              <a:gd name="csY106" fmla="*/ 3875387 h 8676651"/>
              <a:gd name="csX107" fmla="*/ 11064972 w 14376423"/>
              <a:gd name="csY107" fmla="*/ 4592502 h 8676651"/>
              <a:gd name="csX108" fmla="*/ 10792599 w 14376423"/>
              <a:gd name="csY108" fmla="*/ 3875387 h 8676651"/>
              <a:gd name="csX109" fmla="*/ 11064972 w 14376423"/>
              <a:gd name="csY109" fmla="*/ 3158270 h 8676651"/>
              <a:gd name="csX110" fmla="*/ 13079323 w 14376423"/>
              <a:gd name="csY110" fmla="*/ 3026221 h 8676651"/>
              <a:gd name="csX111" fmla="*/ 13494296 w 14376423"/>
              <a:gd name="csY111" fmla="*/ 3929174 h 8676651"/>
              <a:gd name="csX112" fmla="*/ 13079323 w 14376423"/>
              <a:gd name="csY112" fmla="*/ 4832127 h 8676651"/>
              <a:gd name="csX113" fmla="*/ 12664350 w 14376423"/>
              <a:gd name="csY113" fmla="*/ 3929174 h 8676651"/>
              <a:gd name="csX114" fmla="*/ 13079323 w 14376423"/>
              <a:gd name="csY114" fmla="*/ 3026221 h 8676651"/>
              <a:gd name="csX115" fmla="*/ 6398195 w 14376423"/>
              <a:gd name="csY115" fmla="*/ 2969903 h 8676651"/>
              <a:gd name="csX116" fmla="*/ 6880898 w 14376423"/>
              <a:gd name="csY116" fmla="*/ 4282776 h 8676651"/>
              <a:gd name="csX117" fmla="*/ 6398195 w 14376423"/>
              <a:gd name="csY117" fmla="*/ 5595649 h 8676651"/>
              <a:gd name="csX118" fmla="*/ 5915491 w 14376423"/>
              <a:gd name="csY118" fmla="*/ 4282776 h 8676651"/>
              <a:gd name="csX119" fmla="*/ 6398195 w 14376423"/>
              <a:gd name="csY119" fmla="*/ 2969903 h 8676651"/>
              <a:gd name="csX120" fmla="*/ 5151472 w 14376423"/>
              <a:gd name="csY120" fmla="*/ 2838052 h 8676651"/>
              <a:gd name="csX121" fmla="*/ 5861885 w 14376423"/>
              <a:gd name="csY121" fmla="*/ 4241384 h 8676651"/>
              <a:gd name="csX122" fmla="*/ 5151472 w 14376423"/>
              <a:gd name="csY122" fmla="*/ 5644715 h 8676651"/>
              <a:gd name="csX123" fmla="*/ 4441059 w 14376423"/>
              <a:gd name="csY123" fmla="*/ 4241384 h 8676651"/>
              <a:gd name="csX124" fmla="*/ 5151472 w 14376423"/>
              <a:gd name="csY124" fmla="*/ 2838052 h 8676651"/>
              <a:gd name="csX125" fmla="*/ 3556458 w 14376423"/>
              <a:gd name="csY125" fmla="*/ 2838052 h 8676651"/>
              <a:gd name="csX126" fmla="*/ 4357412 w 14376423"/>
              <a:gd name="csY126" fmla="*/ 4273092 h 8676651"/>
              <a:gd name="csX127" fmla="*/ 3556458 w 14376423"/>
              <a:gd name="csY127" fmla="*/ 5708131 h 8676651"/>
              <a:gd name="csX128" fmla="*/ 2755505 w 14376423"/>
              <a:gd name="csY128" fmla="*/ 4273092 h 8676651"/>
              <a:gd name="csX129" fmla="*/ 3556458 w 14376423"/>
              <a:gd name="csY129" fmla="*/ 2838052 h 8676651"/>
              <a:gd name="csX130" fmla="*/ 13961450 w 14376423"/>
              <a:gd name="csY130" fmla="*/ 2838051 h 8676651"/>
              <a:gd name="csX131" fmla="*/ 14376423 w 14376423"/>
              <a:gd name="csY131" fmla="*/ 3937287 h 8676651"/>
              <a:gd name="csX132" fmla="*/ 13961450 w 14376423"/>
              <a:gd name="csY132" fmla="*/ 5036523 h 8676651"/>
              <a:gd name="csX133" fmla="*/ 13546477 w 14376423"/>
              <a:gd name="csY133" fmla="*/ 3937287 h 8676651"/>
              <a:gd name="csX134" fmla="*/ 13961450 w 14376423"/>
              <a:gd name="csY134" fmla="*/ 2838051 h 8676651"/>
              <a:gd name="csX135" fmla="*/ 1755989 w 14376423"/>
              <a:gd name="csY135" fmla="*/ 2825323 h 8676651"/>
              <a:gd name="csX136" fmla="*/ 2620085 w 14376423"/>
              <a:gd name="csY136" fmla="*/ 4373493 h 8676651"/>
              <a:gd name="csX137" fmla="*/ 1755989 w 14376423"/>
              <a:gd name="csY137" fmla="*/ 5921665 h 8676651"/>
              <a:gd name="csX138" fmla="*/ 891893 w 14376423"/>
              <a:gd name="csY138" fmla="*/ 4373493 h 8676651"/>
              <a:gd name="csX139" fmla="*/ 1755989 w 14376423"/>
              <a:gd name="csY139" fmla="*/ 2825323 h 8676651"/>
              <a:gd name="csX140" fmla="*/ 11996525 w 14376423"/>
              <a:gd name="csY140" fmla="*/ 1123844 h 8676651"/>
              <a:gd name="csX141" fmla="*/ 12232759 w 14376423"/>
              <a:gd name="csY141" fmla="*/ 2223081 h 8676651"/>
              <a:gd name="csX142" fmla="*/ 11996525 w 14376423"/>
              <a:gd name="csY142" fmla="*/ 3322317 h 8676651"/>
              <a:gd name="csX143" fmla="*/ 11760291 w 14376423"/>
              <a:gd name="csY143" fmla="*/ 2223081 h 8676651"/>
              <a:gd name="csX144" fmla="*/ 11996525 w 14376423"/>
              <a:gd name="csY144" fmla="*/ 1123844 h 8676651"/>
              <a:gd name="csX145" fmla="*/ 11417827 w 14376423"/>
              <a:gd name="csY145" fmla="*/ 1091187 h 8676651"/>
              <a:gd name="csX146" fmla="*/ 11690200 w 14376423"/>
              <a:gd name="csY146" fmla="*/ 2190424 h 8676651"/>
              <a:gd name="csX147" fmla="*/ 11417827 w 14376423"/>
              <a:gd name="csY147" fmla="*/ 3289661 h 8676651"/>
              <a:gd name="csX148" fmla="*/ 11145454 w 14376423"/>
              <a:gd name="csY148" fmla="*/ 2190424 h 8676651"/>
              <a:gd name="csX149" fmla="*/ 11417827 w 14376423"/>
              <a:gd name="csY149" fmla="*/ 1091187 h 8676651"/>
              <a:gd name="csX150" fmla="*/ 10766305 w 14376423"/>
              <a:gd name="csY150" fmla="*/ 1091187 h 8676651"/>
              <a:gd name="csX151" fmla="*/ 11038678 w 14376423"/>
              <a:gd name="csY151" fmla="*/ 2190424 h 8676651"/>
              <a:gd name="csX152" fmla="*/ 10766305 w 14376423"/>
              <a:gd name="csY152" fmla="*/ 3289661 h 8676651"/>
              <a:gd name="csX153" fmla="*/ 10493932 w 14376423"/>
              <a:gd name="csY153" fmla="*/ 2190424 h 8676651"/>
              <a:gd name="csX154" fmla="*/ 10766305 w 14376423"/>
              <a:gd name="csY154" fmla="*/ 1091187 h 8676651"/>
              <a:gd name="csX155" fmla="*/ 12624418 w 14376423"/>
              <a:gd name="csY155" fmla="*/ 1025871 h 8676651"/>
              <a:gd name="csX156" fmla="*/ 12956865 w 14376423"/>
              <a:gd name="csY156" fmla="*/ 2125108 h 8676651"/>
              <a:gd name="csX157" fmla="*/ 12624418 w 14376423"/>
              <a:gd name="csY157" fmla="*/ 3224345 h 8676651"/>
              <a:gd name="csX158" fmla="*/ 12291971 w 14376423"/>
              <a:gd name="csY158" fmla="*/ 2125108 h 8676651"/>
              <a:gd name="csX159" fmla="*/ 12624418 w 14376423"/>
              <a:gd name="csY159" fmla="*/ 1025871 h 8676651"/>
              <a:gd name="csX160" fmla="*/ 7982903 w 14376423"/>
              <a:gd name="csY160" fmla="*/ 857172 h 8676651"/>
              <a:gd name="csX161" fmla="*/ 8343547 w 14376423"/>
              <a:gd name="csY161" fmla="*/ 2134365 h 8676651"/>
              <a:gd name="csX162" fmla="*/ 7982903 w 14376423"/>
              <a:gd name="csY162" fmla="*/ 3411558 h 8676651"/>
              <a:gd name="csX163" fmla="*/ 7622259 w 14376423"/>
              <a:gd name="csY163" fmla="*/ 2134365 h 8676651"/>
              <a:gd name="csX164" fmla="*/ 7982903 w 14376423"/>
              <a:gd name="csY164" fmla="*/ 857172 h 8676651"/>
              <a:gd name="csX165" fmla="*/ 8767168 w 14376423"/>
              <a:gd name="csY165" fmla="*/ 808186 h 8676651"/>
              <a:gd name="csX166" fmla="*/ 9095648 w 14376423"/>
              <a:gd name="csY166" fmla="*/ 2085379 h 8676651"/>
              <a:gd name="csX167" fmla="*/ 8767168 w 14376423"/>
              <a:gd name="csY167" fmla="*/ 3362572 h 8676651"/>
              <a:gd name="csX168" fmla="*/ 8438688 w 14376423"/>
              <a:gd name="csY168" fmla="*/ 2085379 h 8676651"/>
              <a:gd name="csX169" fmla="*/ 8767168 w 14376423"/>
              <a:gd name="csY169" fmla="*/ 808186 h 8676651"/>
              <a:gd name="csX170" fmla="*/ 9502328 w 14376423"/>
              <a:gd name="csY170" fmla="*/ 796667 h 8676651"/>
              <a:gd name="csX171" fmla="*/ 9784487 w 14376423"/>
              <a:gd name="csY171" fmla="*/ 2073860 h 8676651"/>
              <a:gd name="csX172" fmla="*/ 9502328 w 14376423"/>
              <a:gd name="csY172" fmla="*/ 3351053 h 8676651"/>
              <a:gd name="csX173" fmla="*/ 9220169 w 14376423"/>
              <a:gd name="csY173" fmla="*/ 2073860 h 8676651"/>
              <a:gd name="csX174" fmla="*/ 9502328 w 14376423"/>
              <a:gd name="csY174" fmla="*/ 796667 h 8676651"/>
              <a:gd name="csX175" fmla="*/ 10161336 w 14376423"/>
              <a:gd name="csY175" fmla="*/ 767932 h 8676651"/>
              <a:gd name="csX176" fmla="*/ 10434520 w 14376423"/>
              <a:gd name="csY176" fmla="*/ 2045125 h 8676651"/>
              <a:gd name="csX177" fmla="*/ 10161336 w 14376423"/>
              <a:gd name="csY177" fmla="*/ 3322318 h 8676651"/>
              <a:gd name="csX178" fmla="*/ 9888152 w 14376423"/>
              <a:gd name="csY178" fmla="*/ 2045125 h 8676651"/>
              <a:gd name="csX179" fmla="*/ 10161336 w 14376423"/>
              <a:gd name="csY179" fmla="*/ 767932 h 8676651"/>
              <a:gd name="csX180" fmla="*/ 13463644 w 14376423"/>
              <a:gd name="csY180" fmla="*/ 758763 h 8676651"/>
              <a:gd name="csX181" fmla="*/ 13888943 w 14376423"/>
              <a:gd name="csY181" fmla="*/ 1923617 h 8676651"/>
              <a:gd name="csX182" fmla="*/ 13463644 w 14376423"/>
              <a:gd name="csY182" fmla="*/ 3088471 h 8676651"/>
              <a:gd name="csX183" fmla="*/ 13038345 w 14376423"/>
              <a:gd name="csY183" fmla="*/ 1923617 h 8676651"/>
              <a:gd name="csX184" fmla="*/ 13463644 w 14376423"/>
              <a:gd name="csY184" fmla="*/ 758763 h 8676651"/>
              <a:gd name="csX185" fmla="*/ 6973360 w 14376423"/>
              <a:gd name="csY185" fmla="*/ 663695 h 8676651"/>
              <a:gd name="csX186" fmla="*/ 7515304 w 14376423"/>
              <a:gd name="csY186" fmla="*/ 1940887 h 8676651"/>
              <a:gd name="csX187" fmla="*/ 6973360 w 14376423"/>
              <a:gd name="csY187" fmla="*/ 3218080 h 8676651"/>
              <a:gd name="csX188" fmla="*/ 6431414 w 14376423"/>
              <a:gd name="csY188" fmla="*/ 1940887 h 8676651"/>
              <a:gd name="csX189" fmla="*/ 6973360 w 14376423"/>
              <a:gd name="csY189" fmla="*/ 663695 h 8676651"/>
              <a:gd name="csX190" fmla="*/ 2701650 w 14376423"/>
              <a:gd name="csY190" fmla="*/ 114302 h 8676651"/>
              <a:gd name="csX191" fmla="*/ 3448288 w 14376423"/>
              <a:gd name="csY191" fmla="*/ 1662474 h 8676651"/>
              <a:gd name="csX192" fmla="*/ 2701650 w 14376423"/>
              <a:gd name="csY192" fmla="*/ 3210646 h 8676651"/>
              <a:gd name="csX193" fmla="*/ 1955012 w 14376423"/>
              <a:gd name="csY193" fmla="*/ 1662474 h 8676651"/>
              <a:gd name="csX194" fmla="*/ 2701650 w 14376423"/>
              <a:gd name="csY194" fmla="*/ 114302 h 8676651"/>
              <a:gd name="csX195" fmla="*/ 4367164 w 14376423"/>
              <a:gd name="csY195" fmla="*/ 16331 h 8676651"/>
              <a:gd name="csX196" fmla="*/ 5113802 w 14376423"/>
              <a:gd name="csY196" fmla="*/ 1564503 h 8676651"/>
              <a:gd name="csX197" fmla="*/ 4367164 w 14376423"/>
              <a:gd name="csY197" fmla="*/ 3112675 h 8676651"/>
              <a:gd name="csX198" fmla="*/ 3620525 w 14376423"/>
              <a:gd name="csY198" fmla="*/ 1564503 h 8676651"/>
              <a:gd name="csX199" fmla="*/ 4367164 w 14376423"/>
              <a:gd name="csY199" fmla="*/ 16331 h 8676651"/>
              <a:gd name="csX200" fmla="*/ 5777606 w 14376423"/>
              <a:gd name="csY200" fmla="*/ 1 h 8676651"/>
              <a:gd name="csX201" fmla="*/ 6379234 w 14376423"/>
              <a:gd name="csY201" fmla="*/ 1548174 h 8676651"/>
              <a:gd name="csX202" fmla="*/ 5777606 w 14376423"/>
              <a:gd name="csY202" fmla="*/ 3096345 h 8676651"/>
              <a:gd name="csX203" fmla="*/ 5175978 w 14376423"/>
              <a:gd name="csY203" fmla="*/ 1548174 h 8676651"/>
              <a:gd name="csX204" fmla="*/ 5777606 w 14376423"/>
              <a:gd name="csY204" fmla="*/ 1 h 8676651"/>
              <a:gd name="csX205" fmla="*/ 927421 w 14376423"/>
              <a:gd name="csY205" fmla="*/ 0 h 8676651"/>
              <a:gd name="csX206" fmla="*/ 1763071 w 14376423"/>
              <a:gd name="csY206" fmla="*/ 1563204 h 8676651"/>
              <a:gd name="csX207" fmla="*/ 927421 w 14376423"/>
              <a:gd name="csY207" fmla="*/ 3126408 h 8676651"/>
              <a:gd name="csX208" fmla="*/ 91771 w 14376423"/>
              <a:gd name="csY208" fmla="*/ 1563204 h 8676651"/>
              <a:gd name="csX209" fmla="*/ 927421 w 14376423"/>
              <a:gd name="csY209" fmla="*/ 0 h 867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</a:cxnLst>
            <a:rect l="l" t="t" r="r" b="b"/>
            <a:pathLst>
              <a:path w="14376423" h="8676651">
                <a:moveTo>
                  <a:pt x="864096" y="5580307"/>
                </a:moveTo>
                <a:cubicBezTo>
                  <a:pt x="1341323" y="5580307"/>
                  <a:pt x="1728192" y="6273447"/>
                  <a:pt x="1728192" y="7128479"/>
                </a:cubicBezTo>
                <a:cubicBezTo>
                  <a:pt x="1728192" y="7983511"/>
                  <a:pt x="1341323" y="8676651"/>
                  <a:pt x="864096" y="8676651"/>
                </a:cubicBezTo>
                <a:cubicBezTo>
                  <a:pt x="386869" y="8676651"/>
                  <a:pt x="0" y="7983511"/>
                  <a:pt x="0" y="7128479"/>
                </a:cubicBezTo>
                <a:cubicBezTo>
                  <a:pt x="0" y="6273447"/>
                  <a:pt x="386869" y="5580307"/>
                  <a:pt x="864096" y="5580307"/>
                </a:cubicBezTo>
                <a:close/>
                <a:moveTo>
                  <a:pt x="2727710" y="5511291"/>
                </a:moveTo>
                <a:cubicBezTo>
                  <a:pt x="3204937" y="5511291"/>
                  <a:pt x="3591806" y="6204431"/>
                  <a:pt x="3591806" y="7059463"/>
                </a:cubicBezTo>
                <a:cubicBezTo>
                  <a:pt x="3591806" y="7914495"/>
                  <a:pt x="3204937" y="8607635"/>
                  <a:pt x="2727710" y="8607635"/>
                </a:cubicBezTo>
                <a:cubicBezTo>
                  <a:pt x="2250483" y="8607635"/>
                  <a:pt x="1863614" y="7914495"/>
                  <a:pt x="1863614" y="7059463"/>
                </a:cubicBezTo>
                <a:cubicBezTo>
                  <a:pt x="1863614" y="6204431"/>
                  <a:pt x="2250483" y="5511291"/>
                  <a:pt x="2727710" y="5511291"/>
                </a:cubicBezTo>
                <a:close/>
                <a:moveTo>
                  <a:pt x="4411131" y="5401563"/>
                </a:moveTo>
                <a:cubicBezTo>
                  <a:pt x="4828267" y="5401563"/>
                  <a:pt x="5166422" y="6044052"/>
                  <a:pt x="5166422" y="6836603"/>
                </a:cubicBezTo>
                <a:cubicBezTo>
                  <a:pt x="5166422" y="7629154"/>
                  <a:pt x="4828267" y="8271643"/>
                  <a:pt x="4411131" y="8271643"/>
                </a:cubicBezTo>
                <a:cubicBezTo>
                  <a:pt x="3993995" y="8271643"/>
                  <a:pt x="3655837" y="7629154"/>
                  <a:pt x="3655837" y="6836603"/>
                </a:cubicBezTo>
                <a:cubicBezTo>
                  <a:pt x="3655837" y="6044052"/>
                  <a:pt x="3993995" y="5401563"/>
                  <a:pt x="4411131" y="5401563"/>
                </a:cubicBezTo>
                <a:close/>
                <a:moveTo>
                  <a:pt x="5834128" y="5386683"/>
                </a:moveTo>
                <a:cubicBezTo>
                  <a:pt x="6160364" y="5386683"/>
                  <a:pt x="6424829" y="5951388"/>
                  <a:pt x="6424829" y="6647987"/>
                </a:cubicBezTo>
                <a:cubicBezTo>
                  <a:pt x="6424829" y="7344586"/>
                  <a:pt x="6160364" y="7909291"/>
                  <a:pt x="5834128" y="7909291"/>
                </a:cubicBezTo>
                <a:cubicBezTo>
                  <a:pt x="5507896" y="7909291"/>
                  <a:pt x="5243431" y="7344586"/>
                  <a:pt x="5243431" y="6647987"/>
                </a:cubicBezTo>
                <a:cubicBezTo>
                  <a:pt x="5243431" y="5951388"/>
                  <a:pt x="5507896" y="5386683"/>
                  <a:pt x="5834128" y="5386683"/>
                </a:cubicBezTo>
                <a:close/>
                <a:moveTo>
                  <a:pt x="6984539" y="5371803"/>
                </a:moveTo>
                <a:cubicBezTo>
                  <a:pt x="7251125" y="5371803"/>
                  <a:pt x="7467239" y="5870243"/>
                  <a:pt x="7467239" y="6485099"/>
                </a:cubicBezTo>
                <a:cubicBezTo>
                  <a:pt x="7467239" y="7099955"/>
                  <a:pt x="7251125" y="7598395"/>
                  <a:pt x="6984539" y="7598395"/>
                </a:cubicBezTo>
                <a:cubicBezTo>
                  <a:pt x="6717949" y="7598395"/>
                  <a:pt x="6501838" y="7099955"/>
                  <a:pt x="6501838" y="6485099"/>
                </a:cubicBezTo>
                <a:cubicBezTo>
                  <a:pt x="6501838" y="5870243"/>
                  <a:pt x="6717949" y="5371803"/>
                  <a:pt x="6984539" y="5371803"/>
                </a:cubicBezTo>
                <a:close/>
                <a:moveTo>
                  <a:pt x="7997051" y="5223259"/>
                </a:moveTo>
                <a:cubicBezTo>
                  <a:pt x="8228615" y="5223259"/>
                  <a:pt x="8416335" y="5669765"/>
                  <a:pt x="8416335" y="6220559"/>
                </a:cubicBezTo>
                <a:cubicBezTo>
                  <a:pt x="8416335" y="6771353"/>
                  <a:pt x="8228615" y="7217859"/>
                  <a:pt x="7997051" y="7217859"/>
                </a:cubicBezTo>
                <a:cubicBezTo>
                  <a:pt x="7765488" y="7217859"/>
                  <a:pt x="7577767" y="6771353"/>
                  <a:pt x="7577767" y="6220559"/>
                </a:cubicBezTo>
                <a:cubicBezTo>
                  <a:pt x="7577767" y="5669765"/>
                  <a:pt x="7765488" y="5223259"/>
                  <a:pt x="7997051" y="5223259"/>
                </a:cubicBezTo>
                <a:close/>
                <a:moveTo>
                  <a:pt x="8867644" y="4991617"/>
                </a:moveTo>
                <a:cubicBezTo>
                  <a:pt x="9055852" y="4991617"/>
                  <a:pt x="9208424" y="5395630"/>
                  <a:pt x="9208424" y="5894005"/>
                </a:cubicBezTo>
                <a:cubicBezTo>
                  <a:pt x="9208424" y="6392380"/>
                  <a:pt x="9055852" y="6796393"/>
                  <a:pt x="8867644" y="6796393"/>
                </a:cubicBezTo>
                <a:cubicBezTo>
                  <a:pt x="8679436" y="6796393"/>
                  <a:pt x="8526864" y="6392380"/>
                  <a:pt x="8526864" y="5894005"/>
                </a:cubicBezTo>
                <a:cubicBezTo>
                  <a:pt x="8526864" y="5395630"/>
                  <a:pt x="8679436" y="4991617"/>
                  <a:pt x="8867644" y="4991617"/>
                </a:cubicBezTo>
                <a:close/>
                <a:moveTo>
                  <a:pt x="13444098" y="4791211"/>
                </a:moveTo>
                <a:cubicBezTo>
                  <a:pt x="13673281" y="4791211"/>
                  <a:pt x="13859071" y="5241083"/>
                  <a:pt x="13859071" y="5796028"/>
                </a:cubicBezTo>
                <a:cubicBezTo>
                  <a:pt x="13859071" y="6350973"/>
                  <a:pt x="13673281" y="6800845"/>
                  <a:pt x="13444098" y="6800845"/>
                </a:cubicBezTo>
                <a:cubicBezTo>
                  <a:pt x="13214915" y="6800845"/>
                  <a:pt x="13029125" y="6350973"/>
                  <a:pt x="13029125" y="5796028"/>
                </a:cubicBezTo>
                <a:cubicBezTo>
                  <a:pt x="13029125" y="5241083"/>
                  <a:pt x="13214915" y="4791211"/>
                  <a:pt x="13444098" y="4791211"/>
                </a:cubicBezTo>
                <a:close/>
                <a:moveTo>
                  <a:pt x="9574337" y="4791211"/>
                </a:moveTo>
                <a:cubicBezTo>
                  <a:pt x="9730169" y="4791211"/>
                  <a:pt x="9856496" y="5173338"/>
                  <a:pt x="9856496" y="5644715"/>
                </a:cubicBezTo>
                <a:cubicBezTo>
                  <a:pt x="9856496" y="6116092"/>
                  <a:pt x="9730169" y="6498219"/>
                  <a:pt x="9574337" y="6498219"/>
                </a:cubicBezTo>
                <a:cubicBezTo>
                  <a:pt x="9418505" y="6498219"/>
                  <a:pt x="9292178" y="6116092"/>
                  <a:pt x="9292178" y="5644715"/>
                </a:cubicBezTo>
                <a:cubicBezTo>
                  <a:pt x="9292178" y="5173338"/>
                  <a:pt x="9418505" y="4791211"/>
                  <a:pt x="9574337" y="4791211"/>
                </a:cubicBezTo>
                <a:close/>
                <a:moveTo>
                  <a:pt x="12632751" y="4575187"/>
                </a:moveTo>
                <a:cubicBezTo>
                  <a:pt x="12820959" y="4575187"/>
                  <a:pt x="12973531" y="4978175"/>
                  <a:pt x="12973531" y="5475287"/>
                </a:cubicBezTo>
                <a:cubicBezTo>
                  <a:pt x="12973531" y="5972399"/>
                  <a:pt x="12820959" y="6375387"/>
                  <a:pt x="12632751" y="6375387"/>
                </a:cubicBezTo>
                <a:cubicBezTo>
                  <a:pt x="12444543" y="6375387"/>
                  <a:pt x="12291971" y="5972399"/>
                  <a:pt x="12291971" y="5475287"/>
                </a:cubicBezTo>
                <a:cubicBezTo>
                  <a:pt x="12291971" y="4978175"/>
                  <a:pt x="12444543" y="4575187"/>
                  <a:pt x="12632751" y="4575187"/>
                </a:cubicBezTo>
                <a:close/>
                <a:moveTo>
                  <a:pt x="10200502" y="4542733"/>
                </a:moveTo>
                <a:cubicBezTo>
                  <a:pt x="10356334" y="4542733"/>
                  <a:pt x="10482661" y="4924860"/>
                  <a:pt x="10482661" y="5396237"/>
                </a:cubicBezTo>
                <a:cubicBezTo>
                  <a:pt x="10482661" y="5867614"/>
                  <a:pt x="10356334" y="6249741"/>
                  <a:pt x="10200502" y="6249741"/>
                </a:cubicBezTo>
                <a:cubicBezTo>
                  <a:pt x="10044670" y="6249741"/>
                  <a:pt x="9918343" y="5867614"/>
                  <a:pt x="9918343" y="5396237"/>
                </a:cubicBezTo>
                <a:cubicBezTo>
                  <a:pt x="9918343" y="4924860"/>
                  <a:pt x="10044670" y="4542733"/>
                  <a:pt x="10200502" y="4542733"/>
                </a:cubicBezTo>
                <a:close/>
                <a:moveTo>
                  <a:pt x="11939430" y="4480460"/>
                </a:moveTo>
                <a:cubicBezTo>
                  <a:pt x="12095262" y="4480460"/>
                  <a:pt x="12221589" y="4862587"/>
                  <a:pt x="12221589" y="5333964"/>
                </a:cubicBezTo>
                <a:cubicBezTo>
                  <a:pt x="12221589" y="5805341"/>
                  <a:pt x="12095262" y="6187468"/>
                  <a:pt x="11939430" y="6187468"/>
                </a:cubicBezTo>
                <a:cubicBezTo>
                  <a:pt x="11783598" y="6187468"/>
                  <a:pt x="11657271" y="5805341"/>
                  <a:pt x="11657271" y="5333964"/>
                </a:cubicBezTo>
                <a:cubicBezTo>
                  <a:pt x="11657271" y="4862587"/>
                  <a:pt x="11783598" y="4480460"/>
                  <a:pt x="11939430" y="4480460"/>
                </a:cubicBezTo>
                <a:close/>
                <a:moveTo>
                  <a:pt x="10776566" y="4460583"/>
                </a:moveTo>
                <a:cubicBezTo>
                  <a:pt x="10904728" y="4460583"/>
                  <a:pt x="11008624" y="4810867"/>
                  <a:pt x="11008624" y="5242965"/>
                </a:cubicBezTo>
                <a:cubicBezTo>
                  <a:pt x="11008624" y="5675063"/>
                  <a:pt x="10904728" y="6025347"/>
                  <a:pt x="10776566" y="6025347"/>
                </a:cubicBezTo>
                <a:cubicBezTo>
                  <a:pt x="10648404" y="6025347"/>
                  <a:pt x="10544508" y="5675063"/>
                  <a:pt x="10544508" y="5242965"/>
                </a:cubicBezTo>
                <a:cubicBezTo>
                  <a:pt x="10544508" y="4810867"/>
                  <a:pt x="10648404" y="4460583"/>
                  <a:pt x="10776566" y="4460583"/>
                </a:cubicBezTo>
                <a:close/>
                <a:moveTo>
                  <a:pt x="11337160" y="4460582"/>
                </a:moveTo>
                <a:cubicBezTo>
                  <a:pt x="11467764" y="4460582"/>
                  <a:pt x="11573640" y="4817541"/>
                  <a:pt x="11573640" y="5257873"/>
                </a:cubicBezTo>
                <a:cubicBezTo>
                  <a:pt x="11573640" y="5698205"/>
                  <a:pt x="11467764" y="6055164"/>
                  <a:pt x="11337160" y="6055164"/>
                </a:cubicBezTo>
                <a:cubicBezTo>
                  <a:pt x="11206556" y="6055164"/>
                  <a:pt x="11100680" y="5698205"/>
                  <a:pt x="11100680" y="5257873"/>
                </a:cubicBezTo>
                <a:cubicBezTo>
                  <a:pt x="11100680" y="4817541"/>
                  <a:pt x="11206556" y="4460582"/>
                  <a:pt x="11337160" y="4460582"/>
                </a:cubicBezTo>
                <a:close/>
                <a:moveTo>
                  <a:pt x="8379465" y="3218080"/>
                </a:moveTo>
                <a:cubicBezTo>
                  <a:pt x="8578643" y="3218080"/>
                  <a:pt x="8740109" y="3703539"/>
                  <a:pt x="8740109" y="4302383"/>
                </a:cubicBezTo>
                <a:cubicBezTo>
                  <a:pt x="8740109" y="4901225"/>
                  <a:pt x="8578643" y="5386684"/>
                  <a:pt x="8379465" y="5386684"/>
                </a:cubicBezTo>
                <a:cubicBezTo>
                  <a:pt x="8180287" y="5386684"/>
                  <a:pt x="8018821" y="4901225"/>
                  <a:pt x="8018821" y="4302383"/>
                </a:cubicBezTo>
                <a:cubicBezTo>
                  <a:pt x="8018821" y="3703539"/>
                  <a:pt x="8180287" y="3218080"/>
                  <a:pt x="8379465" y="3218080"/>
                </a:cubicBezTo>
                <a:close/>
                <a:moveTo>
                  <a:pt x="11653215" y="3212058"/>
                </a:moveTo>
                <a:cubicBezTo>
                  <a:pt x="11803642" y="3212058"/>
                  <a:pt x="11925588" y="3533122"/>
                  <a:pt x="11925588" y="3929174"/>
                </a:cubicBezTo>
                <a:cubicBezTo>
                  <a:pt x="11925588" y="4325228"/>
                  <a:pt x="11803642" y="4646290"/>
                  <a:pt x="11653215" y="4646290"/>
                </a:cubicBezTo>
                <a:cubicBezTo>
                  <a:pt x="11502788" y="4646290"/>
                  <a:pt x="11380842" y="4325228"/>
                  <a:pt x="11380842" y="3929174"/>
                </a:cubicBezTo>
                <a:cubicBezTo>
                  <a:pt x="11380842" y="3533122"/>
                  <a:pt x="11502788" y="3212058"/>
                  <a:pt x="11653215" y="3212058"/>
                </a:cubicBezTo>
                <a:close/>
                <a:moveTo>
                  <a:pt x="10456898" y="3212058"/>
                </a:moveTo>
                <a:cubicBezTo>
                  <a:pt x="10606101" y="3212058"/>
                  <a:pt x="10727054" y="3533122"/>
                  <a:pt x="10727054" y="3929174"/>
                </a:cubicBezTo>
                <a:cubicBezTo>
                  <a:pt x="10727054" y="4325228"/>
                  <a:pt x="10606101" y="4646290"/>
                  <a:pt x="10456898" y="4646290"/>
                </a:cubicBezTo>
                <a:cubicBezTo>
                  <a:pt x="10307695" y="4646290"/>
                  <a:pt x="10186742" y="4325228"/>
                  <a:pt x="10186742" y="3929174"/>
                </a:cubicBezTo>
                <a:cubicBezTo>
                  <a:pt x="10186742" y="3533122"/>
                  <a:pt x="10307695" y="3212058"/>
                  <a:pt x="10456898" y="3212058"/>
                </a:cubicBezTo>
                <a:close/>
                <a:moveTo>
                  <a:pt x="9155667" y="3204232"/>
                </a:moveTo>
                <a:cubicBezTo>
                  <a:pt x="9343875" y="3204232"/>
                  <a:pt x="9496447" y="3618137"/>
                  <a:pt x="9496447" y="4128715"/>
                </a:cubicBezTo>
                <a:cubicBezTo>
                  <a:pt x="9496447" y="4639291"/>
                  <a:pt x="9343875" y="5053196"/>
                  <a:pt x="9155667" y="5053196"/>
                </a:cubicBezTo>
                <a:cubicBezTo>
                  <a:pt x="8967459" y="5053196"/>
                  <a:pt x="8814887" y="4639291"/>
                  <a:pt x="8814887" y="4128715"/>
                </a:cubicBezTo>
                <a:cubicBezTo>
                  <a:pt x="8814887" y="3618137"/>
                  <a:pt x="8967459" y="3204232"/>
                  <a:pt x="9155667" y="3204232"/>
                </a:cubicBezTo>
                <a:close/>
                <a:moveTo>
                  <a:pt x="9824414" y="3183707"/>
                </a:moveTo>
                <a:cubicBezTo>
                  <a:pt x="9974841" y="3183707"/>
                  <a:pt x="10096787" y="3544832"/>
                  <a:pt x="10096787" y="3990302"/>
                </a:cubicBezTo>
                <a:cubicBezTo>
                  <a:pt x="10096787" y="4435772"/>
                  <a:pt x="9974841" y="4796897"/>
                  <a:pt x="9824414" y="4796897"/>
                </a:cubicBezTo>
                <a:cubicBezTo>
                  <a:pt x="9673987" y="4796897"/>
                  <a:pt x="9552041" y="4435772"/>
                  <a:pt x="9552041" y="3990302"/>
                </a:cubicBezTo>
                <a:cubicBezTo>
                  <a:pt x="9552041" y="3544832"/>
                  <a:pt x="9673987" y="3183707"/>
                  <a:pt x="9824414" y="3183707"/>
                </a:cubicBezTo>
                <a:close/>
                <a:moveTo>
                  <a:pt x="7446006" y="3183707"/>
                </a:moveTo>
                <a:cubicBezTo>
                  <a:pt x="7711920" y="3183707"/>
                  <a:pt x="7927486" y="3710792"/>
                  <a:pt x="7927486" y="4360983"/>
                </a:cubicBezTo>
                <a:cubicBezTo>
                  <a:pt x="7927486" y="5011176"/>
                  <a:pt x="7711920" y="5538261"/>
                  <a:pt x="7446006" y="5538261"/>
                </a:cubicBezTo>
                <a:cubicBezTo>
                  <a:pt x="7180096" y="5538261"/>
                  <a:pt x="6964530" y="5011176"/>
                  <a:pt x="6964530" y="4360983"/>
                </a:cubicBezTo>
                <a:cubicBezTo>
                  <a:pt x="6964530" y="3710792"/>
                  <a:pt x="7180096" y="3183707"/>
                  <a:pt x="7446006" y="3183707"/>
                </a:cubicBezTo>
                <a:close/>
                <a:moveTo>
                  <a:pt x="12294969" y="3158270"/>
                </a:moveTo>
                <a:cubicBezTo>
                  <a:pt x="12450801" y="3158270"/>
                  <a:pt x="12577128" y="3505059"/>
                  <a:pt x="12577128" y="3932845"/>
                </a:cubicBezTo>
                <a:cubicBezTo>
                  <a:pt x="12577128" y="4360629"/>
                  <a:pt x="12450801" y="4707418"/>
                  <a:pt x="12294969" y="4707418"/>
                </a:cubicBezTo>
                <a:cubicBezTo>
                  <a:pt x="12139137" y="4707418"/>
                  <a:pt x="12012810" y="4360629"/>
                  <a:pt x="12012810" y="3932845"/>
                </a:cubicBezTo>
                <a:cubicBezTo>
                  <a:pt x="12012810" y="3505059"/>
                  <a:pt x="12139137" y="3158270"/>
                  <a:pt x="12294969" y="3158270"/>
                </a:cubicBezTo>
                <a:close/>
                <a:moveTo>
                  <a:pt x="11064972" y="3158270"/>
                </a:moveTo>
                <a:cubicBezTo>
                  <a:pt x="11215399" y="3158270"/>
                  <a:pt x="11337345" y="3479334"/>
                  <a:pt x="11337345" y="3875387"/>
                </a:cubicBezTo>
                <a:cubicBezTo>
                  <a:pt x="11337345" y="4271440"/>
                  <a:pt x="11215399" y="4592502"/>
                  <a:pt x="11064972" y="4592502"/>
                </a:cubicBezTo>
                <a:cubicBezTo>
                  <a:pt x="10914545" y="4592502"/>
                  <a:pt x="10792599" y="4271440"/>
                  <a:pt x="10792599" y="3875387"/>
                </a:cubicBezTo>
                <a:cubicBezTo>
                  <a:pt x="10792599" y="3479334"/>
                  <a:pt x="10914545" y="3158270"/>
                  <a:pt x="11064972" y="3158270"/>
                </a:cubicBezTo>
                <a:close/>
                <a:moveTo>
                  <a:pt x="13079323" y="3026221"/>
                </a:moveTo>
                <a:cubicBezTo>
                  <a:pt x="13308506" y="3026221"/>
                  <a:pt x="13494296" y="3430487"/>
                  <a:pt x="13494296" y="3929174"/>
                </a:cubicBezTo>
                <a:cubicBezTo>
                  <a:pt x="13494296" y="4427861"/>
                  <a:pt x="13308506" y="4832127"/>
                  <a:pt x="13079323" y="4832127"/>
                </a:cubicBezTo>
                <a:cubicBezTo>
                  <a:pt x="12850140" y="4832127"/>
                  <a:pt x="12664350" y="4427861"/>
                  <a:pt x="12664350" y="3929174"/>
                </a:cubicBezTo>
                <a:cubicBezTo>
                  <a:pt x="12664350" y="3430487"/>
                  <a:pt x="12850140" y="3026221"/>
                  <a:pt x="13079323" y="3026221"/>
                </a:cubicBezTo>
                <a:close/>
                <a:moveTo>
                  <a:pt x="6398195" y="2969903"/>
                </a:moveTo>
                <a:cubicBezTo>
                  <a:pt x="6664786" y="2969903"/>
                  <a:pt x="6880898" y="3557697"/>
                  <a:pt x="6880898" y="4282776"/>
                </a:cubicBezTo>
                <a:cubicBezTo>
                  <a:pt x="6880898" y="5007855"/>
                  <a:pt x="6664786" y="5595649"/>
                  <a:pt x="6398195" y="5595649"/>
                </a:cubicBezTo>
                <a:cubicBezTo>
                  <a:pt x="6131605" y="5595649"/>
                  <a:pt x="5915491" y="5007855"/>
                  <a:pt x="5915491" y="4282776"/>
                </a:cubicBezTo>
                <a:cubicBezTo>
                  <a:pt x="5915491" y="3557697"/>
                  <a:pt x="6131605" y="2969903"/>
                  <a:pt x="6398195" y="2969903"/>
                </a:cubicBezTo>
                <a:close/>
                <a:moveTo>
                  <a:pt x="5151472" y="2838052"/>
                </a:moveTo>
                <a:cubicBezTo>
                  <a:pt x="5543822" y="2838052"/>
                  <a:pt x="5861885" y="3466345"/>
                  <a:pt x="5861885" y="4241384"/>
                </a:cubicBezTo>
                <a:cubicBezTo>
                  <a:pt x="5861885" y="5016421"/>
                  <a:pt x="5543822" y="5644715"/>
                  <a:pt x="5151472" y="5644715"/>
                </a:cubicBezTo>
                <a:cubicBezTo>
                  <a:pt x="4759122" y="5644715"/>
                  <a:pt x="4441059" y="5016421"/>
                  <a:pt x="4441059" y="4241384"/>
                </a:cubicBezTo>
                <a:cubicBezTo>
                  <a:pt x="4441059" y="3466345"/>
                  <a:pt x="4759122" y="2838052"/>
                  <a:pt x="5151472" y="2838052"/>
                </a:cubicBezTo>
                <a:close/>
                <a:moveTo>
                  <a:pt x="3556458" y="2838052"/>
                </a:moveTo>
                <a:cubicBezTo>
                  <a:pt x="3998813" y="2838052"/>
                  <a:pt x="4357412" y="3480541"/>
                  <a:pt x="4357412" y="4273092"/>
                </a:cubicBezTo>
                <a:cubicBezTo>
                  <a:pt x="4357412" y="5065641"/>
                  <a:pt x="3998813" y="5708131"/>
                  <a:pt x="3556458" y="5708131"/>
                </a:cubicBezTo>
                <a:cubicBezTo>
                  <a:pt x="3114104" y="5708131"/>
                  <a:pt x="2755505" y="5065641"/>
                  <a:pt x="2755505" y="4273092"/>
                </a:cubicBezTo>
                <a:cubicBezTo>
                  <a:pt x="2755505" y="3480541"/>
                  <a:pt x="3114104" y="2838052"/>
                  <a:pt x="3556458" y="2838052"/>
                </a:cubicBezTo>
                <a:close/>
                <a:moveTo>
                  <a:pt x="13961450" y="2838051"/>
                </a:moveTo>
                <a:cubicBezTo>
                  <a:pt x="14190633" y="2838051"/>
                  <a:pt x="14376423" y="3330196"/>
                  <a:pt x="14376423" y="3937287"/>
                </a:cubicBezTo>
                <a:cubicBezTo>
                  <a:pt x="14376423" y="4544378"/>
                  <a:pt x="14190633" y="5036523"/>
                  <a:pt x="13961450" y="5036523"/>
                </a:cubicBezTo>
                <a:cubicBezTo>
                  <a:pt x="13732267" y="5036523"/>
                  <a:pt x="13546477" y="4544378"/>
                  <a:pt x="13546477" y="3937287"/>
                </a:cubicBezTo>
                <a:cubicBezTo>
                  <a:pt x="13546477" y="3330196"/>
                  <a:pt x="13732267" y="2838051"/>
                  <a:pt x="13961450" y="2838051"/>
                </a:cubicBezTo>
                <a:close/>
                <a:moveTo>
                  <a:pt x="1755989" y="2825323"/>
                </a:moveTo>
                <a:cubicBezTo>
                  <a:pt x="2233216" y="2825323"/>
                  <a:pt x="2620085" y="3518463"/>
                  <a:pt x="2620085" y="4373493"/>
                </a:cubicBezTo>
                <a:cubicBezTo>
                  <a:pt x="2620085" y="5228525"/>
                  <a:pt x="2233216" y="5921665"/>
                  <a:pt x="1755989" y="5921665"/>
                </a:cubicBezTo>
                <a:cubicBezTo>
                  <a:pt x="1278762" y="5921665"/>
                  <a:pt x="891893" y="5228525"/>
                  <a:pt x="891893" y="4373493"/>
                </a:cubicBezTo>
                <a:cubicBezTo>
                  <a:pt x="891893" y="3518463"/>
                  <a:pt x="1278762" y="2825323"/>
                  <a:pt x="1755989" y="2825323"/>
                </a:cubicBezTo>
                <a:close/>
                <a:moveTo>
                  <a:pt x="11996525" y="1123844"/>
                </a:moveTo>
                <a:cubicBezTo>
                  <a:pt x="12126993" y="1123844"/>
                  <a:pt x="12232759" y="1615989"/>
                  <a:pt x="12232759" y="2223081"/>
                </a:cubicBezTo>
                <a:cubicBezTo>
                  <a:pt x="12232759" y="2830172"/>
                  <a:pt x="12126993" y="3322317"/>
                  <a:pt x="11996525" y="3322317"/>
                </a:cubicBezTo>
                <a:cubicBezTo>
                  <a:pt x="11866057" y="3322317"/>
                  <a:pt x="11760291" y="2830172"/>
                  <a:pt x="11760291" y="2223081"/>
                </a:cubicBezTo>
                <a:cubicBezTo>
                  <a:pt x="11760291" y="1615989"/>
                  <a:pt x="11866057" y="1123844"/>
                  <a:pt x="11996525" y="1123844"/>
                </a:cubicBezTo>
                <a:close/>
                <a:moveTo>
                  <a:pt x="11417827" y="1091187"/>
                </a:moveTo>
                <a:cubicBezTo>
                  <a:pt x="11568254" y="1091187"/>
                  <a:pt x="11690200" y="1583332"/>
                  <a:pt x="11690200" y="2190424"/>
                </a:cubicBezTo>
                <a:cubicBezTo>
                  <a:pt x="11690200" y="2797516"/>
                  <a:pt x="11568254" y="3289661"/>
                  <a:pt x="11417827" y="3289661"/>
                </a:cubicBezTo>
                <a:cubicBezTo>
                  <a:pt x="11267400" y="3289661"/>
                  <a:pt x="11145454" y="2797516"/>
                  <a:pt x="11145454" y="2190424"/>
                </a:cubicBezTo>
                <a:cubicBezTo>
                  <a:pt x="11145454" y="1583332"/>
                  <a:pt x="11267400" y="1091187"/>
                  <a:pt x="11417827" y="1091187"/>
                </a:cubicBezTo>
                <a:close/>
                <a:moveTo>
                  <a:pt x="10766305" y="1091187"/>
                </a:moveTo>
                <a:cubicBezTo>
                  <a:pt x="10916732" y="1091187"/>
                  <a:pt x="11038678" y="1583332"/>
                  <a:pt x="11038678" y="2190424"/>
                </a:cubicBezTo>
                <a:cubicBezTo>
                  <a:pt x="11038678" y="2797516"/>
                  <a:pt x="10916732" y="3289661"/>
                  <a:pt x="10766305" y="3289661"/>
                </a:cubicBezTo>
                <a:cubicBezTo>
                  <a:pt x="10615878" y="3289661"/>
                  <a:pt x="10493932" y="2797516"/>
                  <a:pt x="10493932" y="2190424"/>
                </a:cubicBezTo>
                <a:cubicBezTo>
                  <a:pt x="10493932" y="1583332"/>
                  <a:pt x="10615878" y="1091187"/>
                  <a:pt x="10766305" y="1091187"/>
                </a:cubicBezTo>
                <a:close/>
                <a:moveTo>
                  <a:pt x="12624418" y="1025871"/>
                </a:moveTo>
                <a:cubicBezTo>
                  <a:pt x="12808023" y="1025871"/>
                  <a:pt x="12956865" y="1518016"/>
                  <a:pt x="12956865" y="2125108"/>
                </a:cubicBezTo>
                <a:cubicBezTo>
                  <a:pt x="12956865" y="2732200"/>
                  <a:pt x="12808023" y="3224345"/>
                  <a:pt x="12624418" y="3224345"/>
                </a:cubicBezTo>
                <a:cubicBezTo>
                  <a:pt x="12440813" y="3224345"/>
                  <a:pt x="12291971" y="2732200"/>
                  <a:pt x="12291971" y="2125108"/>
                </a:cubicBezTo>
                <a:cubicBezTo>
                  <a:pt x="12291971" y="1518016"/>
                  <a:pt x="12440813" y="1025871"/>
                  <a:pt x="12624418" y="1025871"/>
                </a:cubicBezTo>
                <a:close/>
                <a:moveTo>
                  <a:pt x="7982903" y="857172"/>
                </a:moveTo>
                <a:cubicBezTo>
                  <a:pt x="8182081" y="857172"/>
                  <a:pt x="8343547" y="1428991"/>
                  <a:pt x="8343547" y="2134365"/>
                </a:cubicBezTo>
                <a:cubicBezTo>
                  <a:pt x="8343547" y="2839739"/>
                  <a:pt x="8182081" y="3411558"/>
                  <a:pt x="7982903" y="3411558"/>
                </a:cubicBezTo>
                <a:cubicBezTo>
                  <a:pt x="7783725" y="3411558"/>
                  <a:pt x="7622259" y="2839739"/>
                  <a:pt x="7622259" y="2134365"/>
                </a:cubicBezTo>
                <a:cubicBezTo>
                  <a:pt x="7622259" y="1428991"/>
                  <a:pt x="7783725" y="857172"/>
                  <a:pt x="7982903" y="857172"/>
                </a:cubicBezTo>
                <a:close/>
                <a:moveTo>
                  <a:pt x="8767168" y="808186"/>
                </a:moveTo>
                <a:cubicBezTo>
                  <a:pt x="8948582" y="808186"/>
                  <a:pt x="9095648" y="1380005"/>
                  <a:pt x="9095648" y="2085379"/>
                </a:cubicBezTo>
                <a:cubicBezTo>
                  <a:pt x="9095648" y="2790753"/>
                  <a:pt x="8948582" y="3362572"/>
                  <a:pt x="8767168" y="3362572"/>
                </a:cubicBezTo>
                <a:cubicBezTo>
                  <a:pt x="8585754" y="3362572"/>
                  <a:pt x="8438688" y="2790753"/>
                  <a:pt x="8438688" y="2085379"/>
                </a:cubicBezTo>
                <a:cubicBezTo>
                  <a:pt x="8438688" y="1380005"/>
                  <a:pt x="8585754" y="808186"/>
                  <a:pt x="8767168" y="808186"/>
                </a:cubicBezTo>
                <a:close/>
                <a:moveTo>
                  <a:pt x="9502328" y="796667"/>
                </a:moveTo>
                <a:cubicBezTo>
                  <a:pt x="9658160" y="796667"/>
                  <a:pt x="9784487" y="1368486"/>
                  <a:pt x="9784487" y="2073860"/>
                </a:cubicBezTo>
                <a:cubicBezTo>
                  <a:pt x="9784487" y="2779234"/>
                  <a:pt x="9658160" y="3351053"/>
                  <a:pt x="9502328" y="3351053"/>
                </a:cubicBezTo>
                <a:cubicBezTo>
                  <a:pt x="9346496" y="3351053"/>
                  <a:pt x="9220169" y="2779234"/>
                  <a:pt x="9220169" y="2073860"/>
                </a:cubicBezTo>
                <a:cubicBezTo>
                  <a:pt x="9220169" y="1368486"/>
                  <a:pt x="9346496" y="796667"/>
                  <a:pt x="9502328" y="796667"/>
                </a:cubicBezTo>
                <a:close/>
                <a:moveTo>
                  <a:pt x="10161336" y="767932"/>
                </a:moveTo>
                <a:cubicBezTo>
                  <a:pt x="10312211" y="767932"/>
                  <a:pt x="10434520" y="1339751"/>
                  <a:pt x="10434520" y="2045125"/>
                </a:cubicBezTo>
                <a:cubicBezTo>
                  <a:pt x="10434520" y="2750499"/>
                  <a:pt x="10312211" y="3322318"/>
                  <a:pt x="10161336" y="3322318"/>
                </a:cubicBezTo>
                <a:cubicBezTo>
                  <a:pt x="10010461" y="3322318"/>
                  <a:pt x="9888152" y="2750499"/>
                  <a:pt x="9888152" y="2045125"/>
                </a:cubicBezTo>
                <a:cubicBezTo>
                  <a:pt x="9888152" y="1339751"/>
                  <a:pt x="10010461" y="767932"/>
                  <a:pt x="10161336" y="767932"/>
                </a:cubicBezTo>
                <a:close/>
                <a:moveTo>
                  <a:pt x="13463644" y="758763"/>
                </a:moveTo>
                <a:cubicBezTo>
                  <a:pt x="13698530" y="758763"/>
                  <a:pt x="13888943" y="1280286"/>
                  <a:pt x="13888943" y="1923617"/>
                </a:cubicBezTo>
                <a:cubicBezTo>
                  <a:pt x="13888943" y="2566948"/>
                  <a:pt x="13698530" y="3088471"/>
                  <a:pt x="13463644" y="3088471"/>
                </a:cubicBezTo>
                <a:cubicBezTo>
                  <a:pt x="13228758" y="3088471"/>
                  <a:pt x="13038345" y="2566948"/>
                  <a:pt x="13038345" y="1923617"/>
                </a:cubicBezTo>
                <a:cubicBezTo>
                  <a:pt x="13038345" y="1280286"/>
                  <a:pt x="13228758" y="758763"/>
                  <a:pt x="13463644" y="758763"/>
                </a:cubicBezTo>
                <a:close/>
                <a:moveTo>
                  <a:pt x="6973360" y="663695"/>
                </a:moveTo>
                <a:cubicBezTo>
                  <a:pt x="7272667" y="663695"/>
                  <a:pt x="7515304" y="1235513"/>
                  <a:pt x="7515304" y="1940887"/>
                </a:cubicBezTo>
                <a:cubicBezTo>
                  <a:pt x="7515304" y="2646261"/>
                  <a:pt x="7272667" y="3218080"/>
                  <a:pt x="6973360" y="3218080"/>
                </a:cubicBezTo>
                <a:cubicBezTo>
                  <a:pt x="6674051" y="3218080"/>
                  <a:pt x="6431414" y="2646261"/>
                  <a:pt x="6431414" y="1940887"/>
                </a:cubicBezTo>
                <a:cubicBezTo>
                  <a:pt x="6431414" y="1235513"/>
                  <a:pt x="6674051" y="663695"/>
                  <a:pt x="6973360" y="663695"/>
                </a:cubicBezTo>
                <a:close/>
                <a:moveTo>
                  <a:pt x="2701650" y="114302"/>
                </a:moveTo>
                <a:cubicBezTo>
                  <a:pt x="3114007" y="114302"/>
                  <a:pt x="3448288" y="807442"/>
                  <a:pt x="3448288" y="1662474"/>
                </a:cubicBezTo>
                <a:cubicBezTo>
                  <a:pt x="3448288" y="2517506"/>
                  <a:pt x="3114007" y="3210646"/>
                  <a:pt x="2701650" y="3210646"/>
                </a:cubicBezTo>
                <a:cubicBezTo>
                  <a:pt x="2289293" y="3210646"/>
                  <a:pt x="1955012" y="2517506"/>
                  <a:pt x="1955012" y="1662474"/>
                </a:cubicBezTo>
                <a:cubicBezTo>
                  <a:pt x="1955012" y="807442"/>
                  <a:pt x="2289293" y="114302"/>
                  <a:pt x="2701650" y="114302"/>
                </a:cubicBezTo>
                <a:close/>
                <a:moveTo>
                  <a:pt x="4367164" y="16331"/>
                </a:moveTo>
                <a:cubicBezTo>
                  <a:pt x="4779521" y="16331"/>
                  <a:pt x="5113802" y="709471"/>
                  <a:pt x="5113802" y="1564503"/>
                </a:cubicBezTo>
                <a:cubicBezTo>
                  <a:pt x="5113802" y="2419534"/>
                  <a:pt x="4779521" y="3112675"/>
                  <a:pt x="4367164" y="3112675"/>
                </a:cubicBezTo>
                <a:cubicBezTo>
                  <a:pt x="3954807" y="3112675"/>
                  <a:pt x="3620525" y="2419534"/>
                  <a:pt x="3620525" y="1564503"/>
                </a:cubicBezTo>
                <a:cubicBezTo>
                  <a:pt x="3620525" y="709471"/>
                  <a:pt x="3954807" y="16331"/>
                  <a:pt x="4367164" y="16331"/>
                </a:cubicBezTo>
                <a:close/>
                <a:moveTo>
                  <a:pt x="5777606" y="1"/>
                </a:moveTo>
                <a:cubicBezTo>
                  <a:pt x="6109876" y="1"/>
                  <a:pt x="6379234" y="693142"/>
                  <a:pt x="6379234" y="1548174"/>
                </a:cubicBezTo>
                <a:cubicBezTo>
                  <a:pt x="6379234" y="2403205"/>
                  <a:pt x="6109876" y="3096345"/>
                  <a:pt x="5777606" y="3096345"/>
                </a:cubicBezTo>
                <a:cubicBezTo>
                  <a:pt x="5445336" y="3096345"/>
                  <a:pt x="5175978" y="2403205"/>
                  <a:pt x="5175978" y="1548174"/>
                </a:cubicBezTo>
                <a:cubicBezTo>
                  <a:pt x="5175978" y="693142"/>
                  <a:pt x="5445336" y="1"/>
                  <a:pt x="5777606" y="1"/>
                </a:cubicBezTo>
                <a:close/>
                <a:moveTo>
                  <a:pt x="927421" y="0"/>
                </a:moveTo>
                <a:cubicBezTo>
                  <a:pt x="1388938" y="0"/>
                  <a:pt x="1763071" y="699870"/>
                  <a:pt x="1763071" y="1563204"/>
                </a:cubicBezTo>
                <a:cubicBezTo>
                  <a:pt x="1763071" y="2426538"/>
                  <a:pt x="1388938" y="3126408"/>
                  <a:pt x="927421" y="3126408"/>
                </a:cubicBezTo>
                <a:cubicBezTo>
                  <a:pt x="465904" y="3126408"/>
                  <a:pt x="91771" y="2426538"/>
                  <a:pt x="91771" y="1563204"/>
                </a:cubicBezTo>
                <a:cubicBezTo>
                  <a:pt x="91771" y="699870"/>
                  <a:pt x="465904" y="0"/>
                  <a:pt x="927421" y="0"/>
                </a:cubicBezTo>
                <a:close/>
              </a:path>
            </a:pathLst>
          </a:custGeom>
          <a:gradFill flip="none" rotWithShape="1">
            <a:gsLst>
              <a:gs pos="44000">
                <a:srgbClr val="ACD5D8"/>
              </a:gs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98" name="Picture 97" descr="A black and blue logo&#10;&#10;Description automatically generated">
            <a:extLst>
              <a:ext uri="{FF2B5EF4-FFF2-40B4-BE49-F238E27FC236}">
                <a16:creationId xmlns:a16="http://schemas.microsoft.com/office/drawing/2014/main" id="{7F5E765D-2704-03CB-5193-6C564CF06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626" y="5956664"/>
            <a:ext cx="2173222" cy="5018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3688AB0-8318-6DCD-6357-1DD4C5C5BBFE}"/>
              </a:ext>
            </a:extLst>
          </p:cNvPr>
          <p:cNvSpPr txBox="1">
            <a:spLocks/>
          </p:cNvSpPr>
          <p:nvPr/>
        </p:nvSpPr>
        <p:spPr>
          <a:xfrm>
            <a:off x="838199" y="391496"/>
            <a:ext cx="1051401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FI" sz="6000" b="1" i="0" u="none" strike="noStrike" kern="1200" cap="none" spc="0" normalizeH="0" baseline="0" noProof="0">
                <a:ln>
                  <a:noFill/>
                </a:ln>
                <a:solidFill>
                  <a:srgbClr val="1F394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Book your place now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33E3F8-AFED-C693-9F89-5FAABC687388}"/>
              </a:ext>
            </a:extLst>
          </p:cNvPr>
          <p:cNvSpPr/>
          <p:nvPr/>
        </p:nvSpPr>
        <p:spPr>
          <a:xfrm>
            <a:off x="1970090" y="2189368"/>
            <a:ext cx="5701733" cy="3405619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339289" dist="251420" dir="8100000" algn="tr" rotWithShape="0">
              <a:schemeClr val="tx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90000" rtlCol="0" anchor="t"/>
          <a:lstStyle/>
          <a:p>
            <a:pPr>
              <a:buClr>
                <a:schemeClr val="bg1"/>
              </a:buClr>
            </a:pP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EAF651-1B50-2AE4-0840-ADA86D142EE0}"/>
              </a:ext>
            </a:extLst>
          </p:cNvPr>
          <p:cNvSpPr/>
          <p:nvPr/>
        </p:nvSpPr>
        <p:spPr>
          <a:xfrm>
            <a:off x="4411910" y="2694714"/>
            <a:ext cx="33205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FI" sz="2400" b="1">
                <a:solidFill>
                  <a:schemeClr val="accent1"/>
                </a:solidFill>
              </a:rPr>
              <a:t>Sanni Remonen</a:t>
            </a:r>
          </a:p>
          <a:p>
            <a:r>
              <a:rPr lang="sv-FI" sz="1600" b="1">
                <a:solidFill>
                  <a:schemeClr val="accent1"/>
                </a:solidFill>
                <a:latin typeface="+mj-lt"/>
              </a:rPr>
              <a:t>Finnish Mobility Export</a:t>
            </a:r>
          </a:p>
        </p:txBody>
      </p:sp>
      <p:pic>
        <p:nvPicPr>
          <p:cNvPr id="7" name="Picture 6" descr="A person with the hand on the face&#10;&#10;Description automatically generated with medium confidence">
            <a:extLst>
              <a:ext uri="{FF2B5EF4-FFF2-40B4-BE49-F238E27FC236}">
                <a16:creationId xmlns:a16="http://schemas.microsoft.com/office/drawing/2014/main" id="{1462A8B2-D8C5-9500-8F96-F980598DC5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6797" y="2582041"/>
            <a:ext cx="1769844" cy="1769844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32DFE5C-3EDA-CA77-FE9C-B498F85D67E9}"/>
              </a:ext>
            </a:extLst>
          </p:cNvPr>
          <p:cNvSpPr/>
          <p:nvPr/>
        </p:nvSpPr>
        <p:spPr>
          <a:xfrm>
            <a:off x="2226358" y="4451319"/>
            <a:ext cx="209072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60"/>
              </a:lnSpc>
            </a:pPr>
            <a:r>
              <a:rPr lang="en-GB" sz="1600" b="1">
                <a:solidFill>
                  <a:schemeClr val="accent1"/>
                </a:solidFill>
                <a:ea typeface="Times New Roman" panose="02020603050405020304" pitchFamily="18" charset="0"/>
              </a:rPr>
              <a:t>Nordic+</a:t>
            </a:r>
            <a:br>
              <a:rPr lang="en-GB" sz="1600" b="1">
                <a:solidFill>
                  <a:schemeClr val="accent1"/>
                </a:solidFill>
                <a:ea typeface="Times New Roman" panose="02020603050405020304" pitchFamily="18" charset="0"/>
              </a:rPr>
            </a:br>
            <a:r>
              <a:rPr lang="en-GB" sz="1600" b="1">
                <a:solidFill>
                  <a:schemeClr val="accent1"/>
                </a:solidFill>
                <a:ea typeface="Times New Roman" panose="02020603050405020304" pitchFamily="18" charset="0"/>
              </a:rPr>
              <a:t>Connected &amp; Sustainable</a:t>
            </a:r>
            <a:endParaRPr lang="en-FI" sz="1400" b="1">
              <a:solidFill>
                <a:schemeClr val="accent1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66BA56-4CC3-0C85-C127-A468D34AFA75}"/>
              </a:ext>
            </a:extLst>
          </p:cNvPr>
          <p:cNvSpPr/>
          <p:nvPr/>
        </p:nvSpPr>
        <p:spPr>
          <a:xfrm>
            <a:off x="4411910" y="4924402"/>
            <a:ext cx="33205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sv-FI" sz="1400" b="1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www.its-finland.fi</a:t>
            </a:r>
            <a:r>
              <a:rPr lang="sv-FI" sz="1400" b="1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2E3C19-969B-AB7B-F21D-A5B8BF61F7AF}"/>
              </a:ext>
            </a:extLst>
          </p:cNvPr>
          <p:cNvSpPr/>
          <p:nvPr/>
        </p:nvSpPr>
        <p:spPr>
          <a:xfrm>
            <a:off x="4411910" y="4120538"/>
            <a:ext cx="33205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sv-FI" sz="1400" b="1">
                <a:solidFill>
                  <a:schemeClr val="accent1"/>
                </a:solidFill>
                <a:latin typeface="+mj-lt"/>
              </a:rPr>
              <a:t>Mikonkatu 9</a:t>
            </a:r>
          </a:p>
          <a:p>
            <a:r>
              <a:rPr lang="sv-FI" sz="1400" b="1">
                <a:solidFill>
                  <a:schemeClr val="accent1"/>
                </a:solidFill>
                <a:latin typeface="+mj-lt"/>
              </a:rPr>
              <a:t>Epicenter</a:t>
            </a:r>
          </a:p>
          <a:p>
            <a:r>
              <a:rPr lang="sv-FI" sz="1400" b="1">
                <a:solidFill>
                  <a:schemeClr val="accent1"/>
                </a:solidFill>
                <a:latin typeface="+mj-lt"/>
              </a:rPr>
              <a:t>00100 Helsinki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7637F4-4700-3A1E-606D-0D19E9FC5D21}"/>
              </a:ext>
            </a:extLst>
          </p:cNvPr>
          <p:cNvSpPr/>
          <p:nvPr/>
        </p:nvSpPr>
        <p:spPr>
          <a:xfrm>
            <a:off x="4411910" y="3486175"/>
            <a:ext cx="3320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sv-FI" sz="1400" b="1">
                <a:solidFill>
                  <a:schemeClr val="accent1"/>
                </a:solidFill>
                <a:latin typeface="+mj-lt"/>
              </a:rPr>
              <a:t>+358 40 727 0203</a:t>
            </a:r>
          </a:p>
          <a:p>
            <a:r>
              <a:rPr lang="sv-FI" sz="1400" b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sanni.remonen@its-finland.fi</a:t>
            </a:r>
            <a:endParaRPr lang="sv-FI" sz="14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76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ordicplus">
      <a:dk1>
        <a:srgbClr val="1F3844"/>
      </a:dk1>
      <a:lt1>
        <a:srgbClr val="FFFFFF"/>
      </a:lt1>
      <a:dk2>
        <a:srgbClr val="274C5A"/>
      </a:dk2>
      <a:lt2>
        <a:srgbClr val="E7E6E6"/>
      </a:lt2>
      <a:accent1>
        <a:srgbClr val="1F3944"/>
      </a:accent1>
      <a:accent2>
        <a:srgbClr val="1F3845"/>
      </a:accent2>
      <a:accent3>
        <a:srgbClr val="316F6F"/>
      </a:accent3>
      <a:accent4>
        <a:srgbClr val="5CAEB1"/>
      </a:accent4>
      <a:accent5>
        <a:srgbClr val="F3B200"/>
      </a:accent5>
      <a:accent6>
        <a:srgbClr val="E8FBF5"/>
      </a:accent6>
      <a:hlink>
        <a:srgbClr val="5CAEB1"/>
      </a:hlink>
      <a:folHlink>
        <a:srgbClr val="316E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ordicplus">
      <a:dk1>
        <a:srgbClr val="1F3844"/>
      </a:dk1>
      <a:lt1>
        <a:srgbClr val="FFFFFF"/>
      </a:lt1>
      <a:dk2>
        <a:srgbClr val="274C5A"/>
      </a:dk2>
      <a:lt2>
        <a:srgbClr val="E7E6E6"/>
      </a:lt2>
      <a:accent1>
        <a:srgbClr val="1F3944"/>
      </a:accent1>
      <a:accent2>
        <a:srgbClr val="1F3845"/>
      </a:accent2>
      <a:accent3>
        <a:srgbClr val="316F6F"/>
      </a:accent3>
      <a:accent4>
        <a:srgbClr val="5CAEB1"/>
      </a:accent4>
      <a:accent5>
        <a:srgbClr val="F3B200"/>
      </a:accent5>
      <a:accent6>
        <a:srgbClr val="F5ACB4"/>
      </a:accent6>
      <a:hlink>
        <a:srgbClr val="5CAEB1"/>
      </a:hlink>
      <a:folHlink>
        <a:srgbClr val="316E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AF57F4C7C20F4C8EB58CA4943FC7F5" ma:contentTypeVersion="19" ma:contentTypeDescription="Opprett et nytt dokument." ma:contentTypeScope="" ma:versionID="d8b564601412c6be256f5c3837a9b307">
  <xsd:schema xmlns:xsd="http://www.w3.org/2001/XMLSchema" xmlns:xs="http://www.w3.org/2001/XMLSchema" xmlns:p="http://schemas.microsoft.com/office/2006/metadata/properties" xmlns:ns2="393a47d0-bbbb-4814-959a-c5be9cd18029" xmlns:ns3="d45523c4-5cd0-42bf-b0c5-9e71533d88dd" targetNamespace="http://schemas.microsoft.com/office/2006/metadata/properties" ma:root="true" ma:fieldsID="6bfb63fcba12ce4039c2650d8c216971" ns2:_="" ns3:_="">
    <xsd:import namespace="393a47d0-bbbb-4814-959a-c5be9cd18029"/>
    <xsd:import namespace="d45523c4-5cd0-42bf-b0c5-9e71533d88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3a47d0-bbbb-4814-959a-c5be9cd180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80a9b22f-599d-48f1-9ae5-9f84c3cebd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5523c4-5cd0-42bf-b0c5-9e71533d88d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c991e8a-7f6f-4df9-a00d-4b3706d8f26f}" ma:internalName="TaxCatchAll" ma:showField="CatchAllData" ma:web="d45523c4-5cd0-42bf-b0c5-9e71533d88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3a47d0-bbbb-4814-959a-c5be9cd18029">
      <Terms xmlns="http://schemas.microsoft.com/office/infopath/2007/PartnerControls"/>
    </lcf76f155ced4ddcb4097134ff3c332f>
    <TaxCatchAll xmlns="d45523c4-5cd0-42bf-b0c5-9e71533d88d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21C11B-0CA9-4FBF-A6A3-636392D716DF}">
  <ds:schemaRefs>
    <ds:schemaRef ds:uri="393a47d0-bbbb-4814-959a-c5be9cd18029"/>
    <ds:schemaRef ds:uri="d45523c4-5cd0-42bf-b0c5-9e71533d88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02F3A43-4BCA-4E50-AA9C-0BF1A52F4292}">
  <ds:schemaRefs>
    <ds:schemaRef ds:uri="393a47d0-bbbb-4814-959a-c5be9cd18029"/>
    <ds:schemaRef ds:uri="d45523c4-5cd0-42bf-b0c5-9e71533d88d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4CCDB4F-0920-4BBE-BC73-5F6A1C5607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2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Sanni Remonen</dc:creator>
  <cp:revision>13</cp:revision>
  <dcterms:created xsi:type="dcterms:W3CDTF">2021-09-27T08:32:00Z</dcterms:created>
  <dcterms:modified xsi:type="dcterms:W3CDTF">2026-08-04T10:24:16Z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0x01010072AF57F4C7C20F4C8EB58CA4943FC7F5</vt:lpwstr>
  </property>
  <property fmtid="{D5CDD505-2E9C-101B-9397-08002B2CF9AE}" pid="3" name="MediaServiceImageTags">
    <vt:lpwstr/>
  </property>
</Properties>
</file>